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4"/>
  </p:notesMasterIdLst>
  <p:sldIdLst>
    <p:sldId id="256" r:id="rId2"/>
    <p:sldId id="311" r:id="rId3"/>
    <p:sldId id="257" r:id="rId4"/>
    <p:sldId id="312" r:id="rId5"/>
    <p:sldId id="258" r:id="rId6"/>
    <p:sldId id="313" r:id="rId7"/>
    <p:sldId id="314" r:id="rId8"/>
    <p:sldId id="324" r:id="rId9"/>
    <p:sldId id="317" r:id="rId10"/>
    <p:sldId id="325" r:id="rId11"/>
    <p:sldId id="336" r:id="rId12"/>
    <p:sldId id="318" r:id="rId13"/>
    <p:sldId id="332" r:id="rId14"/>
    <p:sldId id="279" r:id="rId15"/>
    <p:sldId id="333" r:id="rId16"/>
    <p:sldId id="274" r:id="rId17"/>
    <p:sldId id="320" r:id="rId18"/>
    <p:sldId id="327" r:id="rId19"/>
    <p:sldId id="270" r:id="rId20"/>
    <p:sldId id="277" r:id="rId21"/>
    <p:sldId id="340" r:id="rId22"/>
    <p:sldId id="328" r:id="rId23"/>
    <p:sldId id="338" r:id="rId24"/>
    <p:sldId id="316" r:id="rId25"/>
    <p:sldId id="321" r:id="rId26"/>
    <p:sldId id="334" r:id="rId27"/>
    <p:sldId id="329" r:id="rId28"/>
    <p:sldId id="337" r:id="rId29"/>
    <p:sldId id="335" r:id="rId30"/>
    <p:sldId id="339" r:id="rId31"/>
    <p:sldId id="341" r:id="rId32"/>
    <p:sldId id="342" r:id="rId33"/>
  </p:sldIdLst>
  <p:sldSz cx="9144000" cy="5143500" type="screen16x9"/>
  <p:notesSz cx="6858000" cy="9144000"/>
  <p:embeddedFontLst>
    <p:embeddedFont>
      <p:font typeface="Anaheim" panose="020B0604020202020204" charset="0"/>
      <p:regular r:id="rId35"/>
    </p:embeddedFont>
    <p:embeddedFont>
      <p:font typeface="Lato" panose="020F0502020204030203" pitchFamily="34" charset="0"/>
      <p:regular r:id="rId36"/>
      <p:bold r:id="rId37"/>
      <p:italic r:id="rId38"/>
      <p:boldItalic r:id="rId39"/>
    </p:embeddedFont>
    <p:embeddedFont>
      <p:font typeface="Lato Black" panose="020F0502020204030203" pitchFamily="34" charset="0"/>
      <p:bold r:id="rId40"/>
      <p:boldItalic r:id="rId41"/>
    </p:embeddedFont>
    <p:embeddedFont>
      <p:font typeface="Nunito Light" pitchFamily="2" charset="0"/>
      <p:regular r:id="rId42"/>
      <p:italic r:id="rId43"/>
    </p:embeddedFont>
    <p:embeddedFont>
      <p:font typeface="Open Sans" panose="020B0606030504020204" pitchFamily="34" charset="0"/>
      <p:regular r:id="rId44"/>
      <p:bold r:id="rId45"/>
      <p:italic r:id="rId46"/>
      <p:boldItalic r:id="rId47"/>
    </p:embeddedFont>
    <p:embeddedFont>
      <p:font typeface="Raleway"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59748B-44EF-4724-81C6-ECEB358FEFB9}">
  <a:tblStyle styleId="{8D59748B-44EF-4724-81C6-ECEB358FEF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4B14E2-90E8-418A-96CC-B5754301337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76150" autoAdjust="0"/>
  </p:normalViewPr>
  <p:slideViewPr>
    <p:cSldViewPr snapToGrid="0">
      <p:cViewPr varScale="1">
        <p:scale>
          <a:sx n="108" d="100"/>
          <a:sy n="108" d="100"/>
        </p:scale>
        <p:origin x="181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25ad8377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3" name="Google Shape;2423;g25ad8377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-Dawn -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1089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p>
        </p:txBody>
      </p:sp>
    </p:spTree>
    <p:extLst>
      <p:ext uri="{BB962C8B-B14F-4D97-AF65-F5344CB8AC3E}">
        <p14:creationId xmlns:p14="http://schemas.microsoft.com/office/powerpoint/2010/main" val="211883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p>
        </p:txBody>
      </p:sp>
    </p:spTree>
    <p:extLst>
      <p:ext uri="{BB962C8B-B14F-4D97-AF65-F5344CB8AC3E}">
        <p14:creationId xmlns:p14="http://schemas.microsoft.com/office/powerpoint/2010/main" val="3963001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Bobbi</a:t>
            </a:r>
          </a:p>
        </p:txBody>
      </p:sp>
    </p:spTree>
    <p:extLst>
      <p:ext uri="{BB962C8B-B14F-4D97-AF65-F5344CB8AC3E}">
        <p14:creationId xmlns:p14="http://schemas.microsoft.com/office/powerpoint/2010/main" val="3509434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3"/>
        <p:cNvGrpSpPr/>
        <p:nvPr/>
      </p:nvGrpSpPr>
      <p:grpSpPr>
        <a:xfrm>
          <a:off x="0" y="0"/>
          <a:ext cx="0" cy="0"/>
          <a:chOff x="0" y="0"/>
          <a:chExt cx="0" cy="0"/>
        </a:xfrm>
      </p:grpSpPr>
      <p:sp>
        <p:nvSpPr>
          <p:cNvPr id="2954" name="Google Shape;2954;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5" name="Google Shape;2955;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Bobbi</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Bobbi</a:t>
            </a:r>
          </a:p>
        </p:txBody>
      </p:sp>
    </p:spTree>
    <p:extLst>
      <p:ext uri="{BB962C8B-B14F-4D97-AF65-F5344CB8AC3E}">
        <p14:creationId xmlns:p14="http://schemas.microsoft.com/office/powerpoint/2010/main" val="2319608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Bobbi</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Linda</a:t>
            </a:r>
          </a:p>
        </p:txBody>
      </p:sp>
    </p:spTree>
    <p:extLst>
      <p:ext uri="{BB962C8B-B14F-4D97-AF65-F5344CB8AC3E}">
        <p14:creationId xmlns:p14="http://schemas.microsoft.com/office/powerpoint/2010/main" val="3818831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Linda</a:t>
            </a:r>
          </a:p>
        </p:txBody>
      </p:sp>
    </p:spTree>
    <p:extLst>
      <p:ext uri="{BB962C8B-B14F-4D97-AF65-F5344CB8AC3E}">
        <p14:creationId xmlns:p14="http://schemas.microsoft.com/office/powerpoint/2010/main" val="3392497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8"/>
        <p:cNvGrpSpPr/>
        <p:nvPr/>
      </p:nvGrpSpPr>
      <p:grpSpPr>
        <a:xfrm>
          <a:off x="0" y="0"/>
          <a:ext cx="0" cy="0"/>
          <a:chOff x="0" y="0"/>
          <a:chExt cx="0" cy="0"/>
        </a:xfrm>
      </p:grpSpPr>
      <p:sp>
        <p:nvSpPr>
          <p:cNvPr id="2759" name="Google Shape;2759;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0" name="Google Shape;276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Linda</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Dawn-</a:t>
            </a:r>
          </a:p>
        </p:txBody>
      </p:sp>
    </p:spTree>
    <p:extLst>
      <p:ext uri="{BB962C8B-B14F-4D97-AF65-F5344CB8AC3E}">
        <p14:creationId xmlns:p14="http://schemas.microsoft.com/office/powerpoint/2010/main" val="90754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8" name="Google Shape;2888;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28650" lvl="1" indent="-171450" algn="l" rtl="0">
              <a:spcBef>
                <a:spcPts val="0"/>
              </a:spcBef>
              <a:spcAft>
                <a:spcPts val="0"/>
              </a:spcAft>
            </a:pPr>
            <a:r>
              <a:rPr lang="en-US" dirty="0">
                <a:latin typeface="+mj-lt"/>
              </a:rPr>
              <a:t>Some crucial steps were taken to establish the code:</a:t>
            </a:r>
          </a:p>
          <a:p>
            <a:pPr lvl="2" rtl="0" fontAlgn="ctr">
              <a:spcBef>
                <a:spcPts val="0"/>
              </a:spcBef>
              <a:spcAft>
                <a:spcPts val="0"/>
              </a:spcAft>
              <a:buFont typeface="Courier New" panose="02070309020205020404" pitchFamily="49" charset="0"/>
              <a:buChar char="o"/>
            </a:pPr>
            <a:r>
              <a:rPr lang="en-US" dirty="0">
                <a:latin typeface="+mj-lt"/>
              </a:rPr>
              <a:t>Imported the necessary Modules: </a:t>
            </a:r>
            <a:r>
              <a:rPr lang="en-US" sz="1800" dirty="0">
                <a:solidFill>
                  <a:srgbClr val="000000"/>
                </a:solidFill>
                <a:effectLst/>
                <a:latin typeface="+mj-lt"/>
              </a:rPr>
              <a:t>We imported the necessary modules such as Flask, render_template for rendering HTML templates, and SQLAlchemy. </a:t>
            </a:r>
          </a:p>
          <a:p>
            <a:pPr marL="1073150" lvl="2" indent="0" rtl="0" fontAlgn="ctr">
              <a:spcBef>
                <a:spcPts val="0"/>
              </a:spcBef>
              <a:spcAft>
                <a:spcPts val="0"/>
              </a:spcAft>
              <a:buFont typeface="Courier New" panose="02070309020205020404" pitchFamily="49" charset="0"/>
              <a:buNone/>
            </a:pPr>
            <a:endParaRPr lang="en-US" sz="1800" dirty="0">
              <a:solidFill>
                <a:srgbClr val="000000"/>
              </a:solidFill>
              <a:effectLst/>
              <a:latin typeface="+mj-lt"/>
            </a:endParaRPr>
          </a:p>
          <a:p>
            <a:pPr marL="1371600" marR="0" lvl="2"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100" dirty="0">
                <a:solidFill>
                  <a:schemeClr val="tx1"/>
                </a:solidFill>
                <a:latin typeface="+mj-lt"/>
                <a:ea typeface="Open Sans" panose="020B0606030504020204" pitchFamily="34" charset="0"/>
                <a:cs typeface="Open Sans" panose="020B0606030504020204" pitchFamily="34" charset="0"/>
              </a:rPr>
              <a:t>Initializing the Flask Application: </a:t>
            </a:r>
            <a:r>
              <a:rPr lang="en-US" sz="1800" dirty="0">
                <a:effectLst/>
                <a:latin typeface="+mj-lt"/>
              </a:rPr>
              <a:t>The Flask application was initialized as taught in class. </a:t>
            </a:r>
          </a:p>
          <a:p>
            <a:pPr marL="1073150" marR="0" lvl="2" indent="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None/>
              <a:tabLst/>
              <a:defRPr/>
            </a:pPr>
            <a:endParaRPr lang="en-US" sz="1100" dirty="0">
              <a:solidFill>
                <a:schemeClr val="tx1"/>
              </a:solidFill>
              <a:latin typeface="+mj-lt"/>
              <a:ea typeface="Open Sans" panose="020B0606030504020204" pitchFamily="34" charset="0"/>
              <a:cs typeface="Open Sans" panose="020B0606030504020204" pitchFamily="34" charset="0"/>
            </a:endParaRPr>
          </a:p>
          <a:p>
            <a:pPr marL="1371600" marR="0" lvl="2"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100" dirty="0">
                <a:solidFill>
                  <a:schemeClr val="tx1"/>
                </a:solidFill>
                <a:latin typeface="+mj-lt"/>
                <a:ea typeface="Open Sans" panose="020B0606030504020204" pitchFamily="34" charset="0"/>
                <a:cs typeface="Open Sans" panose="020B0606030504020204" pitchFamily="34" charset="0"/>
              </a:rPr>
              <a:t>Configuring the Database: </a:t>
            </a:r>
            <a:r>
              <a:rPr lang="en-US" sz="1800" dirty="0">
                <a:effectLst/>
                <a:latin typeface="+mj-lt"/>
              </a:rPr>
              <a:t>The database configuration involved specifying the URI for the PostgreSQL database. In our code, the URI would be the local PostgreSQL database as our database name. </a:t>
            </a:r>
          </a:p>
          <a:p>
            <a:pPr marL="1828800" marR="0" lvl="3"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800" dirty="0">
                <a:effectLst/>
                <a:latin typeface="+mj-lt"/>
              </a:rPr>
              <a:t>Additionally, we ensured to disable the SQLAlchemy modification tracking features to suppress warnings.</a:t>
            </a:r>
          </a:p>
          <a:p>
            <a:pPr marL="2286000" marR="0" lvl="4"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800" dirty="0">
                <a:effectLst/>
                <a:latin typeface="+mj-lt"/>
              </a:rPr>
              <a:t>By setting SQLALCHEMY_TRACK_MODIFICATIONS to False, we informed SQLAlchemy not to track modifications to objects, which are attributes or properties of objects within the SQLAlchemy session. </a:t>
            </a:r>
          </a:p>
          <a:p>
            <a:pPr marL="2286000" marR="0" lvl="4"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800" dirty="0">
                <a:effectLst/>
                <a:latin typeface="+mj-lt"/>
              </a:rPr>
              <a:t>Per the site “This warning encourages developers to disable modification tracking, it’s not required for their application, thus avoiding potential performance issues and unnecessary warnings. </a:t>
            </a:r>
          </a:p>
          <a:p>
            <a:pPr marL="1371600" marR="0" lvl="2"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endParaRPr lang="en-US" sz="1100" dirty="0">
              <a:solidFill>
                <a:schemeClr val="tx1"/>
              </a:solidFill>
              <a:latin typeface="+mj-lt"/>
              <a:ea typeface="Open Sans" panose="020B0606030504020204" pitchFamily="34" charset="0"/>
              <a:cs typeface="Open Sans" panose="020B0606030504020204" pitchFamily="34" charset="0"/>
            </a:endParaRPr>
          </a:p>
          <a:p>
            <a:pPr marL="1371600" marR="0" lvl="2"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100" dirty="0">
                <a:solidFill>
                  <a:schemeClr val="tx1"/>
                </a:solidFill>
                <a:latin typeface="+mj-lt"/>
                <a:ea typeface="Open Sans" panose="020B0606030504020204" pitchFamily="34" charset="0"/>
                <a:cs typeface="Open Sans" panose="020B0606030504020204" pitchFamily="34" charset="0"/>
              </a:rPr>
              <a:t>Initializing the Database:  </a:t>
            </a:r>
            <a:r>
              <a:rPr lang="en-US" b="0" i="0" dirty="0">
                <a:solidFill>
                  <a:srgbClr val="0D0D0D"/>
                </a:solidFill>
                <a:effectLst/>
                <a:latin typeface="+mj-lt"/>
              </a:rPr>
              <a:t>Since we now have gotten our configuration done, we use the SQLAlchemy object to define our database models. A model represents the structure of a database table. By setting our code up with classes we can query data from the database and perform database tasks within the Flask application. </a:t>
            </a:r>
          </a:p>
          <a:p>
            <a:pPr marL="1371600" marR="0" lvl="2"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endParaRPr lang="en-US" b="0" i="0" dirty="0">
              <a:solidFill>
                <a:srgbClr val="0D0D0D"/>
              </a:solidFill>
              <a:effectLst/>
              <a:latin typeface="+mj-lt"/>
            </a:endParaRPr>
          </a:p>
          <a:p>
            <a:pPr marL="1371600" marR="0" lvl="2"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100" dirty="0">
                <a:solidFill>
                  <a:schemeClr val="tx1"/>
                </a:solidFill>
                <a:latin typeface="+mj-lt"/>
                <a:ea typeface="Open Sans" panose="020B0606030504020204" pitchFamily="34" charset="0"/>
                <a:cs typeface="Open Sans" panose="020B0606030504020204" pitchFamily="34" charset="0"/>
              </a:rPr>
              <a:t>Defining the Database Models application: Now that our Models are set up with classes. The classes will gain all the attributes and methods  in the db.Model Class. These attributes and methods are needed to help define the database columns, relationships, and other items provided with the help of the SQLAchemy. </a:t>
            </a:r>
          </a:p>
          <a:p>
            <a:pPr marL="1073150" marR="0" lvl="2" indent="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None/>
              <a:tabLst/>
              <a:defRPr/>
            </a:pPr>
            <a:endParaRPr lang="en-US" sz="1100" dirty="0">
              <a:solidFill>
                <a:schemeClr val="tx1"/>
              </a:solidFill>
              <a:latin typeface="+mj-lt"/>
              <a:ea typeface="Open Sans" panose="020B0606030504020204" pitchFamily="34" charset="0"/>
              <a:cs typeface="Open Sans" panose="020B0606030504020204" pitchFamily="34" charset="0"/>
            </a:endParaRPr>
          </a:p>
          <a:p>
            <a:pPr marL="1371600" marR="0" lvl="2"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100" dirty="0">
                <a:solidFill>
                  <a:schemeClr val="tx1"/>
                </a:solidFill>
                <a:latin typeface="+mj-lt"/>
                <a:ea typeface="Open Sans" panose="020B0606030504020204" pitchFamily="34" charset="0"/>
                <a:cs typeface="Open Sans" panose="020B0606030504020204" pitchFamily="34" charset="0"/>
              </a:rPr>
              <a:t>Defining the Routes: The @app.rout(‘/’) Provides a function that will handle requests to the root URL  or in this case the main page of the webpage. </a:t>
            </a:r>
          </a:p>
          <a:p>
            <a:pPr marL="2286000" marR="0" lvl="4"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100" dirty="0">
                <a:solidFill>
                  <a:schemeClr val="tx1"/>
                </a:solidFill>
                <a:latin typeface="+mj-lt"/>
                <a:ea typeface="Open Sans" panose="020B0606030504020204" pitchFamily="34" charset="0"/>
                <a:cs typeface="Open Sans" panose="020B0606030504020204" pitchFamily="34" charset="0"/>
              </a:rPr>
              <a:t>The def index() defines a function named index.  This function handles requests to the root URL. </a:t>
            </a:r>
          </a:p>
          <a:p>
            <a:pPr marL="2743200" marR="0" lvl="5"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100" dirty="0">
                <a:solidFill>
                  <a:schemeClr val="tx1"/>
                </a:solidFill>
                <a:latin typeface="+mj-lt"/>
                <a:ea typeface="Open Sans" panose="020B0606030504020204" pitchFamily="34" charset="0"/>
                <a:cs typeface="Open Sans" panose="020B0606030504020204" pitchFamily="34" charset="0"/>
              </a:rPr>
              <a:t>Inside this function – our code is asking for fetching data from each of our tables using the SQLAlchem by query.all() method. </a:t>
            </a:r>
          </a:p>
          <a:p>
            <a:pPr marL="3200400" marR="0" lvl="6"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100" dirty="0">
                <a:solidFill>
                  <a:schemeClr val="tx1"/>
                </a:solidFill>
                <a:latin typeface="+mj-lt"/>
                <a:ea typeface="Open Sans" panose="020B0606030504020204" pitchFamily="34" charset="0"/>
                <a:cs typeface="Open Sans" panose="020B0606030504020204" pitchFamily="34" charset="0"/>
              </a:rPr>
              <a:t>So, when someone visits our webpage, the index function retrieves data from each of the tables in the database using the SQLAclhemy query all method. In return, this data then can be used for a web page or even an end user’s response. </a:t>
            </a:r>
          </a:p>
          <a:p>
            <a:pPr marL="3200400" marR="0" lvl="6"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endParaRPr lang="en-US" sz="1100" dirty="0">
              <a:solidFill>
                <a:schemeClr val="tx1"/>
              </a:solidFill>
              <a:latin typeface="+mj-lt"/>
              <a:ea typeface="Open Sans" panose="020B0606030504020204" pitchFamily="34" charset="0"/>
              <a:cs typeface="Open Sans" panose="020B0606030504020204" pitchFamily="34" charset="0"/>
            </a:endParaRPr>
          </a:p>
          <a:p>
            <a:pPr marL="1371600" marR="0" lvl="2"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endParaRPr lang="en-US" sz="1100" dirty="0">
              <a:solidFill>
                <a:schemeClr val="tx1"/>
              </a:solidFill>
              <a:latin typeface="+mj-lt"/>
              <a:ea typeface="Open Sans" panose="020B0606030504020204" pitchFamily="34" charset="0"/>
              <a:cs typeface="Open Sans" panose="020B0606030504020204" pitchFamily="34" charset="0"/>
            </a:endParaRPr>
          </a:p>
          <a:p>
            <a:pPr marL="1371600" marR="0" lvl="2" indent="-298450" algn="l" defTabSz="914400" rtl="0" eaLnBrk="1" fontAlgn="ctr" latinLnBrk="0" hangingPunct="1">
              <a:lnSpc>
                <a:spcPct val="100000"/>
              </a:lnSpc>
              <a:spcBef>
                <a:spcPts val="0"/>
              </a:spcBef>
              <a:spcAft>
                <a:spcPts val="0"/>
              </a:spcAft>
              <a:buClr>
                <a:srgbClr val="000000"/>
              </a:buClr>
              <a:buSzPts val="1100"/>
              <a:buFont typeface="Courier New" panose="02070309020205020404" pitchFamily="49" charset="0"/>
              <a:buChar char="o"/>
              <a:tabLst/>
              <a:defRPr/>
            </a:pPr>
            <a:r>
              <a:rPr lang="en-US" sz="1100" dirty="0">
                <a:solidFill>
                  <a:schemeClr val="tx1"/>
                </a:solidFill>
                <a:latin typeface="+mj-lt"/>
                <a:ea typeface="Open Sans" panose="020B0606030504020204" pitchFamily="34" charset="0"/>
                <a:cs typeface="Open Sans" panose="020B0606030504020204" pitchFamily="34" charset="0"/>
              </a:rPr>
              <a:t>Rendering the HTML template: In our code, it is generating the HTML content based on the data and template.  When the webserver receives the request for the webpage, it will assemble the HTML content, and then return to the web browser to display it. </a:t>
            </a:r>
          </a:p>
          <a:p>
            <a:pPr lvl="2" rtl="0" fontAlgn="ctr">
              <a:spcBef>
                <a:spcPts val="0"/>
              </a:spcBef>
              <a:spcAft>
                <a:spcPts val="0"/>
              </a:spcAft>
              <a:buFont typeface="Courier New" panose="02070309020205020404" pitchFamily="49" charset="0"/>
              <a:buChar char="o"/>
            </a:pPr>
            <a:endParaRPr lang="en-US" dirty="0">
              <a:latin typeface="+mj-lt"/>
            </a:endParaRPr>
          </a:p>
          <a:p>
            <a:pPr lvl="2" rtl="0" fontAlgn="ctr">
              <a:spcBef>
                <a:spcPts val="0"/>
              </a:spcBef>
              <a:spcAft>
                <a:spcPts val="0"/>
              </a:spcAft>
              <a:buFont typeface="Courier New" panose="02070309020205020404" pitchFamily="49" charset="0"/>
              <a:buChar char="o"/>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lgn="l" rtl="0">
              <a:spcBef>
                <a:spcPts val="0"/>
              </a:spcBef>
              <a:spcAft>
                <a:spcPts val="0"/>
              </a:spcAft>
            </a:pPr>
            <a:r>
              <a:rPr lang="en-US" dirty="0">
                <a:latin typeface="+mj-lt"/>
              </a:rPr>
              <a:t>As mentioned earlier in the presentation Flask and Flask-SQLAlchemy were utilized to help retrieve data from the database and load it on the application using HTML. </a:t>
            </a:r>
          </a:p>
          <a:p>
            <a:pPr marL="628650" lvl="1" indent="-171450" algn="l" rtl="0">
              <a:spcBef>
                <a:spcPts val="0"/>
              </a:spcBef>
              <a:spcAft>
                <a:spcPts val="0"/>
              </a:spcAft>
            </a:pPr>
            <a:r>
              <a:rPr lang="en-US" dirty="0">
                <a:latin typeface="+mj-lt"/>
              </a:rPr>
              <a:t>To understand and appreciate how Flask-SQLAlchemy works.  We wanted to tell a little bit about how it works.  </a:t>
            </a:r>
          </a:p>
          <a:p>
            <a:pPr marL="628650" lvl="1" indent="-171450" algn="l" rtl="0">
              <a:spcBef>
                <a:spcPts val="0"/>
              </a:spcBef>
              <a:spcAft>
                <a:spcPts val="0"/>
              </a:spcAft>
            </a:pPr>
            <a:r>
              <a:rPr lang="en-US" dirty="0">
                <a:latin typeface="+mj-lt"/>
              </a:rPr>
              <a:t>Flask-SQLAlchemy is an extension of Flask that helps aid support for SQLAlchemy to Flask Applications.  </a:t>
            </a:r>
          </a:p>
          <a:p>
            <a:pPr marL="1085850" lvl="2" indent="-171450" algn="l" rtl="0">
              <a:spcBef>
                <a:spcPts val="0"/>
              </a:spcBef>
              <a:spcAft>
                <a:spcPts val="0"/>
              </a:spcAft>
            </a:pPr>
            <a:r>
              <a:rPr lang="en-US" dirty="0">
                <a:latin typeface="+mj-lt"/>
              </a:rPr>
              <a:t>It simplifies the process of integrating SQL Alchemy with Flask applications, by offering helper tasks or functions specifically tailored for the Flask application. </a:t>
            </a:r>
          </a:p>
          <a:p>
            <a:pPr marL="1085850" lvl="2" indent="-171450" algn="l" rtl="0">
              <a:spcBef>
                <a:spcPts val="0"/>
              </a:spcBef>
              <a:spcAft>
                <a:spcPts val="0"/>
              </a:spcAft>
            </a:pPr>
            <a:r>
              <a:rPr lang="en-US" dirty="0">
                <a:latin typeface="+mj-lt"/>
              </a:rPr>
              <a:t>These functions help us by streamlining the database-related tasks and focusing on building duties rather than dealing with little database confirmation details. </a:t>
            </a:r>
          </a:p>
          <a:p>
            <a:pPr marL="1085850" lvl="2" indent="-171450" algn="l" rtl="0">
              <a:spcBef>
                <a:spcPts val="0"/>
              </a:spcBef>
              <a:spcAft>
                <a:spcPts val="0"/>
              </a:spcAft>
            </a:pPr>
            <a:r>
              <a:rPr lang="en-US" dirty="0">
                <a:latin typeface="+mj-lt"/>
              </a:rPr>
              <a:t>It also helps by streamlining the setup, Configuration, and management of databases in conjunction with the Flask application. </a:t>
            </a:r>
          </a:p>
          <a:p>
            <a:pPr marL="1543050" lvl="3" indent="-171450" algn="l" rtl="0">
              <a:spcBef>
                <a:spcPts val="0"/>
              </a:spcBef>
              <a:spcAft>
                <a:spcPts val="0"/>
              </a:spcAft>
            </a:pPr>
            <a:r>
              <a:rPr lang="en-US" dirty="0">
                <a:latin typeface="+mj-lt"/>
              </a:rPr>
              <a:t>Side note these take database connections, specifying database models, and help with database migrations. </a:t>
            </a:r>
          </a:p>
          <a:p>
            <a:endParaRPr lang="en-US" dirty="0"/>
          </a:p>
        </p:txBody>
      </p:sp>
    </p:spTree>
    <p:extLst>
      <p:ext uri="{BB962C8B-B14F-4D97-AF65-F5344CB8AC3E}">
        <p14:creationId xmlns:p14="http://schemas.microsoft.com/office/powerpoint/2010/main" val="1021276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mj-lt"/>
              </a:rPr>
              <a:t>The HTML file is a template used to deliver of the data retrieved from the Flask application </a:t>
            </a:r>
          </a:p>
          <a:p>
            <a:pPr lvl="1"/>
            <a:endParaRPr lang="en-US" dirty="0">
              <a:latin typeface="+mj-lt"/>
            </a:endParaRPr>
          </a:p>
          <a:p>
            <a:pPr lvl="1"/>
            <a:r>
              <a:rPr lang="en-US" dirty="0">
                <a:latin typeface="+mj-lt"/>
              </a:rPr>
              <a:t>Using the Basic HTML template format: </a:t>
            </a:r>
          </a:p>
          <a:p>
            <a:pPr lvl="1"/>
            <a:endParaRPr lang="en-US" dirty="0">
              <a:latin typeface="+mj-lt"/>
            </a:endParaRPr>
          </a:p>
          <a:p>
            <a:pPr lvl="1"/>
            <a:r>
              <a:rPr lang="en-US" dirty="0">
                <a:latin typeface="+mj-lt"/>
              </a:rPr>
              <a:t>The document type was declared:  We declared the document type and version of HTML used. </a:t>
            </a:r>
          </a:p>
          <a:p>
            <a:pPr lvl="1"/>
            <a:endParaRPr lang="en-US" dirty="0">
              <a:latin typeface="+mj-lt"/>
            </a:endParaRPr>
          </a:p>
          <a:p>
            <a:pPr lvl="2"/>
            <a:r>
              <a:rPr lang="en-US" dirty="0">
                <a:latin typeface="+mj-lt"/>
              </a:rPr>
              <a:t>HTML Structure: Using the root element of the HTML documents, specifying the language as English.  It also Organizes content within the HTML document,  including the head and body sections. </a:t>
            </a:r>
          </a:p>
          <a:p>
            <a:pPr lvl="1"/>
            <a:endParaRPr lang="en-US" dirty="0">
              <a:latin typeface="+mj-lt"/>
            </a:endParaRPr>
          </a:p>
          <a:p>
            <a:pPr lvl="2"/>
            <a:r>
              <a:rPr lang="en-US" dirty="0">
                <a:latin typeface="+mj-lt"/>
              </a:rPr>
              <a:t>Head Section: </a:t>
            </a:r>
            <a:r>
              <a:rPr lang="en-US" b="0" i="0" dirty="0">
                <a:solidFill>
                  <a:srgbClr val="0D0D0D"/>
                </a:solidFill>
                <a:effectLst/>
                <a:latin typeface="+mj-lt"/>
              </a:rPr>
              <a:t>Contains metadata such as character encoding and viewport settings, ensuring proper interpretation and display of content.</a:t>
            </a:r>
          </a:p>
          <a:p>
            <a:pPr lvl="3"/>
            <a:r>
              <a:rPr lang="en-US" b="0" i="0" dirty="0">
                <a:solidFill>
                  <a:srgbClr val="0D0D0D"/>
                </a:solidFill>
                <a:effectLst/>
                <a:latin typeface="+mj-lt"/>
              </a:rPr>
              <a:t>Head contains metadata information about the document .. This information includes character encoding and viewpoint settings. </a:t>
            </a:r>
            <a:endParaRPr lang="en-US" dirty="0">
              <a:latin typeface="+mj-lt"/>
            </a:endParaRPr>
          </a:p>
          <a:p>
            <a:pPr lvl="2"/>
            <a:endParaRPr lang="en-US" dirty="0">
              <a:latin typeface="+mj-lt"/>
            </a:endParaRPr>
          </a:p>
          <a:p>
            <a:pPr lvl="2"/>
            <a:r>
              <a:rPr lang="en-US" dirty="0">
                <a:latin typeface="+mj-lt"/>
              </a:rPr>
              <a:t>Body Section: </a:t>
            </a:r>
            <a:r>
              <a:rPr lang="en-US" b="0" i="0" dirty="0">
                <a:solidFill>
                  <a:srgbClr val="0D0D0D"/>
                </a:solidFill>
                <a:effectLst/>
                <a:latin typeface="+mj-lt"/>
              </a:rPr>
              <a:t>Holds the visible content of the webpage, including structured data tables for presentation. The body contains the visible content of the HTML documents. </a:t>
            </a:r>
          </a:p>
          <a:p>
            <a:pPr lvl="3"/>
            <a:r>
              <a:rPr lang="en-US" b="0" i="0" dirty="0">
                <a:solidFill>
                  <a:srgbClr val="0D0D0D"/>
                </a:solidFill>
                <a:effectLst/>
                <a:latin typeface="+mj-lt"/>
              </a:rPr>
              <a:t>This section contains the 3 sections by naming the database tables. </a:t>
            </a:r>
            <a:endParaRPr lang="en-US" dirty="0">
              <a:latin typeface="+mj-lt"/>
            </a:endParaRPr>
          </a:p>
          <a:p>
            <a:pPr lvl="1"/>
            <a:endParaRPr lang="en-US" dirty="0">
              <a:latin typeface="+mj-lt"/>
            </a:endParaRPr>
          </a:p>
          <a:p>
            <a:pPr lvl="2"/>
            <a:r>
              <a:rPr lang="en-US" dirty="0">
                <a:latin typeface="+mj-lt"/>
              </a:rPr>
              <a:t>Data Tables: </a:t>
            </a:r>
            <a:r>
              <a:rPr lang="en-US" b="0" i="0" dirty="0">
                <a:solidFill>
                  <a:srgbClr val="0D0D0D"/>
                </a:solidFill>
                <a:effectLst/>
                <a:latin typeface="+mj-lt"/>
              </a:rPr>
              <a:t>Utilized to organize and present data in a tabular format, enhancing readability and accessibility.</a:t>
            </a:r>
          </a:p>
          <a:p>
            <a:pPr lvl="3"/>
            <a:r>
              <a:rPr lang="en-US" b="0" i="0" dirty="0">
                <a:solidFill>
                  <a:srgbClr val="0D0D0D"/>
                </a:solidFill>
                <a:effectLst/>
                <a:latin typeface="+mj-lt"/>
              </a:rPr>
              <a:t>Each section contains information about the table things like. </a:t>
            </a:r>
          </a:p>
          <a:p>
            <a:pPr lvl="4"/>
            <a:r>
              <a:rPr lang="en-US" b="0" i="0" dirty="0">
                <a:solidFill>
                  <a:srgbClr val="0D0D0D"/>
                </a:solidFill>
                <a:effectLst/>
                <a:latin typeface="+mj-lt"/>
              </a:rPr>
              <a:t>Defines Table header rows, </a:t>
            </a:r>
          </a:p>
          <a:p>
            <a:pPr lvl="4"/>
            <a:r>
              <a:rPr lang="en-US" b="0" i="0" dirty="0">
                <a:solidFill>
                  <a:srgbClr val="0D0D0D"/>
                </a:solidFill>
                <a:effectLst/>
                <a:latin typeface="+mj-lt"/>
              </a:rPr>
              <a:t>Defines the table header cells</a:t>
            </a:r>
          </a:p>
          <a:p>
            <a:pPr lvl="4"/>
            <a:r>
              <a:rPr lang="en-US" b="0" i="0" dirty="0">
                <a:solidFill>
                  <a:srgbClr val="0D0D0D"/>
                </a:solidFill>
                <a:effectLst/>
                <a:latin typeface="+mj-lt"/>
              </a:rPr>
              <a:t>Defines the table body rows</a:t>
            </a:r>
          </a:p>
          <a:p>
            <a:pPr lvl="4"/>
            <a:r>
              <a:rPr lang="en-US" b="0" i="0" dirty="0">
                <a:solidFill>
                  <a:srgbClr val="0D0D0D"/>
                </a:solidFill>
                <a:effectLst/>
                <a:latin typeface="+mj-lt"/>
              </a:rPr>
              <a:t>Defines table rows </a:t>
            </a:r>
          </a:p>
          <a:p>
            <a:pPr lvl="4"/>
            <a:r>
              <a:rPr lang="en-US" b="0" i="0" dirty="0">
                <a:solidFill>
                  <a:srgbClr val="0D0D0D"/>
                </a:solidFill>
                <a:effectLst/>
                <a:latin typeface="+mj-lt"/>
              </a:rPr>
              <a:t>Defines table data cell. </a:t>
            </a:r>
            <a:endParaRPr lang="en-US" dirty="0">
              <a:latin typeface="+mj-lt"/>
            </a:endParaRPr>
          </a:p>
          <a:p>
            <a:pPr lvl="1"/>
            <a:endParaRPr lang="en-US" dirty="0">
              <a:latin typeface="+mj-lt"/>
            </a:endParaRPr>
          </a:p>
          <a:p>
            <a:pPr lvl="2"/>
            <a:r>
              <a:rPr lang="en-US" dirty="0">
                <a:latin typeface="+mj-lt"/>
              </a:rPr>
              <a:t>Data Display placeholders: </a:t>
            </a:r>
            <a:r>
              <a:rPr lang="en-US" b="0" i="0" dirty="0">
                <a:solidFill>
                  <a:srgbClr val="0D0D0D"/>
                </a:solidFill>
                <a:effectLst/>
                <a:latin typeface="+mj-lt"/>
              </a:rPr>
              <a:t>Employs template placeholders within HTML tables to dynamically populate content, enabling seamless integration with backend data sources.</a:t>
            </a:r>
          </a:p>
          <a:p>
            <a:pPr lvl="3"/>
            <a:r>
              <a:rPr lang="en-US" b="0" i="0" dirty="0">
                <a:solidFill>
                  <a:srgbClr val="0D0D0D"/>
                </a:solidFill>
                <a:effectLst/>
                <a:latin typeface="+mj-lt"/>
              </a:rPr>
              <a:t>Within each table data is displayed using template placeholders that respond to the attribute of the database models </a:t>
            </a:r>
          </a:p>
          <a:p>
            <a:pPr lvl="3"/>
            <a:endParaRPr lang="en-US" b="0" i="0" dirty="0">
              <a:solidFill>
                <a:srgbClr val="0D0D0D"/>
              </a:solidFill>
              <a:effectLst/>
              <a:latin typeface="+mj-lt"/>
            </a:endParaRPr>
          </a:p>
          <a:p>
            <a:pPr lvl="3"/>
            <a:r>
              <a:rPr lang="en-US" b="0" i="0" dirty="0">
                <a:solidFill>
                  <a:srgbClr val="0D0D0D"/>
                </a:solidFill>
                <a:effectLst/>
                <a:latin typeface="+mj-lt"/>
              </a:rPr>
              <a:t>In short this HTML template structures the data fetched from the Flask application into organized tables for display on a web page. </a:t>
            </a:r>
          </a:p>
        </p:txBody>
      </p:sp>
    </p:spTree>
    <p:extLst>
      <p:ext uri="{BB962C8B-B14F-4D97-AF65-F5344CB8AC3E}">
        <p14:creationId xmlns:p14="http://schemas.microsoft.com/office/powerpoint/2010/main" val="3543426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Linda</a:t>
            </a:r>
          </a:p>
        </p:txBody>
      </p:sp>
    </p:spTree>
    <p:extLst>
      <p:ext uri="{BB962C8B-B14F-4D97-AF65-F5344CB8AC3E}">
        <p14:creationId xmlns:p14="http://schemas.microsoft.com/office/powerpoint/2010/main" val="2633582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Linda</a:t>
            </a:r>
          </a:p>
        </p:txBody>
      </p:sp>
    </p:spTree>
    <p:extLst>
      <p:ext uri="{BB962C8B-B14F-4D97-AF65-F5344CB8AC3E}">
        <p14:creationId xmlns:p14="http://schemas.microsoft.com/office/powerpoint/2010/main" val="2241498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Dawn</a:t>
            </a:r>
          </a:p>
        </p:txBody>
      </p:sp>
    </p:spTree>
    <p:extLst>
      <p:ext uri="{BB962C8B-B14F-4D97-AF65-F5344CB8AC3E}">
        <p14:creationId xmlns:p14="http://schemas.microsoft.com/office/powerpoint/2010/main" val="1458049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D0D0D"/>
                </a:solidFill>
                <a:effectLst/>
                <a:latin typeface="+mj-lt"/>
              </a:rPr>
              <a:t>One of the challenges we encountered during the data loading process was the absence of a primary key in each of the datasets.</a:t>
            </a:r>
          </a:p>
          <a:p>
            <a:pPr marL="158750" indent="0" algn="l">
              <a:buNone/>
            </a:pPr>
            <a:r>
              <a:rPr lang="en-US" b="0" i="0" dirty="0">
                <a:solidFill>
                  <a:srgbClr val="0D0D0D"/>
                </a:solidFill>
                <a:effectLst/>
                <a:latin typeface="+mj-lt"/>
              </a:rPr>
              <a:t> 	This is a result of the stringent patient privacy regulations mandated by HIPAA laws, which prioritize the protection of sensitive patient information as an ethical consideration.</a:t>
            </a:r>
          </a:p>
          <a:p>
            <a:pPr marL="158750" indent="0" algn="l">
              <a:buNone/>
            </a:pPr>
            <a:r>
              <a:rPr lang="en-US" b="0" i="0" dirty="0">
                <a:solidFill>
                  <a:srgbClr val="0D0D0D"/>
                </a:solidFill>
                <a:effectLst/>
                <a:latin typeface="+mj-lt"/>
              </a:rPr>
              <a:t> 	To overcome this obstacle, we implemented a serial index as a primary key within the PostgreSQL database. </a:t>
            </a:r>
          </a:p>
          <a:p>
            <a:pPr lvl="1" algn="l"/>
            <a:r>
              <a:rPr lang="en-US" b="0" i="0" dirty="0">
                <a:solidFill>
                  <a:srgbClr val="0D0D0D"/>
                </a:solidFill>
                <a:effectLst/>
                <a:latin typeface="+mj-lt"/>
              </a:rPr>
              <a:t>This index uniquely identifies each row of data across all three tables, ensuring proper data management while adhering to HIPAA regulations.</a:t>
            </a:r>
          </a:p>
          <a:p>
            <a:pPr algn="l"/>
            <a:endParaRPr lang="en-US" b="0" i="0" dirty="0">
              <a:solidFill>
                <a:srgbClr val="0D0D0D"/>
              </a:solidFill>
              <a:effectLst/>
              <a:latin typeface="+mj-lt"/>
            </a:endParaRPr>
          </a:p>
          <a:p>
            <a:pPr algn="l"/>
            <a:r>
              <a:rPr lang="en-US" b="0" i="0" dirty="0">
                <a:solidFill>
                  <a:srgbClr val="0D0D0D"/>
                </a:solidFill>
                <a:effectLst/>
                <a:latin typeface="+mj-lt"/>
              </a:rPr>
              <a:t>Another challenge emerged during the data retrieval process using Flask-SQLAlchemy with PostgreSQL.</a:t>
            </a:r>
          </a:p>
          <a:p>
            <a:pPr lvl="1" algn="l"/>
            <a:r>
              <a:rPr lang="en-US" b="0" i="0" dirty="0">
                <a:solidFill>
                  <a:srgbClr val="0D0D0D"/>
                </a:solidFill>
                <a:effectLst/>
                <a:latin typeface="+mj-lt"/>
              </a:rPr>
              <a:t> This highlighted the importance of maintaining a structured data file format. The issue arose when we overlooked the necessity of creating a template folder containing the HTML file. </a:t>
            </a:r>
          </a:p>
          <a:p>
            <a:pPr lvl="1" algn="l"/>
            <a:r>
              <a:rPr lang="en-US" b="0" i="0" dirty="0">
                <a:solidFill>
                  <a:srgbClr val="0D0D0D"/>
                </a:solidFill>
                <a:effectLst/>
                <a:latin typeface="+mj-lt"/>
              </a:rPr>
              <a:t>Without this folder structure, our HTML code failed to function correctly, resulting in tables being displayed without any data. </a:t>
            </a:r>
          </a:p>
          <a:p>
            <a:pPr lvl="1" algn="l"/>
            <a:r>
              <a:rPr lang="en-US" b="0" i="0" dirty="0">
                <a:solidFill>
                  <a:srgbClr val="0D0D0D"/>
                </a:solidFill>
                <a:effectLst/>
                <a:latin typeface="+mj-lt"/>
              </a:rPr>
              <a:t>By organizing our files appropriately and housing our index.html file within the template folder, we successfully resolved the issue, ensuring seamless data retrieval and display within our web application.</a:t>
            </a:r>
          </a:p>
          <a:p>
            <a:pPr marL="158750" indent="0" algn="l">
              <a:buFont typeface="Arial" panose="020B0604020202020204" pitchFamily="34" charset="0"/>
              <a:buNone/>
            </a:pPr>
            <a:endParaRPr lang="en-US" b="0" i="0" dirty="0">
              <a:solidFill>
                <a:srgbClr val="1F2328"/>
              </a:solidFill>
              <a:effectLst/>
              <a:latin typeface="+mj-lt"/>
            </a:endParaRPr>
          </a:p>
          <a:p>
            <a:pPr marL="457200" indent="-298450" algn="l"/>
            <a:r>
              <a:rPr lang="en-US" b="0" i="0" dirty="0">
                <a:solidFill>
                  <a:srgbClr val="1F2328"/>
                </a:solidFill>
                <a:effectLst/>
                <a:latin typeface="+mj-lt"/>
              </a:rPr>
              <a:t>The other challenge the team had was finding datasets.  The team found some great information in the form of an API.  The problem we ran into was to gain access one of the sites had a request form with a 2-4 weeks turnaround if the permission was granted.  The other site we found had a cost to the API.  </a:t>
            </a:r>
          </a:p>
        </p:txBody>
      </p:sp>
    </p:spTree>
    <p:extLst>
      <p:ext uri="{BB962C8B-B14F-4D97-AF65-F5344CB8AC3E}">
        <p14:creationId xmlns:p14="http://schemas.microsoft.com/office/powerpoint/2010/main" val="2066419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Font typeface="Arial" panose="020B0604020202020204" pitchFamily="34" charset="0"/>
              <a:buNone/>
            </a:pPr>
            <a:endParaRPr lang="en-US" b="0" i="0" dirty="0">
              <a:solidFill>
                <a:srgbClr val="0D0D0D"/>
              </a:solidFill>
              <a:effectLst/>
              <a:latin typeface="+mj-lt"/>
            </a:endParaRPr>
          </a:p>
          <a:p>
            <a:pPr algn="l"/>
            <a:r>
              <a:rPr lang="en-US" b="0" i="0" dirty="0">
                <a:solidFill>
                  <a:srgbClr val="0D0D0D"/>
                </a:solidFill>
                <a:effectLst/>
                <a:latin typeface="+mj-lt"/>
              </a:rPr>
              <a:t>Our project yielded valuable findings and insights that deepened our understanding of the ETL process. </a:t>
            </a:r>
          </a:p>
          <a:p>
            <a:pPr lvl="1" algn="l"/>
            <a:r>
              <a:rPr lang="en-US" b="0" i="0" dirty="0">
                <a:solidFill>
                  <a:srgbClr val="0D0D0D"/>
                </a:solidFill>
                <a:effectLst/>
                <a:latin typeface="+mj-lt"/>
              </a:rPr>
              <a:t>From an ETL perspective, it's imperative to define the desired output and carefully select the most suitable tools for each project. </a:t>
            </a:r>
          </a:p>
          <a:p>
            <a:pPr lvl="1" algn="l"/>
            <a:endParaRPr lang="en-US" b="0" i="0" dirty="0">
              <a:solidFill>
                <a:srgbClr val="0D0D0D"/>
              </a:solidFill>
              <a:effectLst/>
              <a:latin typeface="+mj-lt"/>
            </a:endParaRPr>
          </a:p>
          <a:p>
            <a:pPr algn="l"/>
            <a:r>
              <a:rPr lang="en-US" b="0" i="0" dirty="0">
                <a:solidFill>
                  <a:srgbClr val="0D0D0D"/>
                </a:solidFill>
                <a:effectLst/>
                <a:latin typeface="+mj-lt"/>
              </a:rPr>
              <a:t>During our research, we realized that our data could have been compatible with either a non-relational or relational database structure. </a:t>
            </a:r>
          </a:p>
          <a:p>
            <a:pPr marL="615950" lvl="1" indent="0" algn="l">
              <a:buNone/>
            </a:pPr>
            <a:endParaRPr lang="en-US" b="0" i="0" dirty="0">
              <a:solidFill>
                <a:srgbClr val="0D0D0D"/>
              </a:solidFill>
              <a:effectLst/>
              <a:latin typeface="+mj-lt"/>
            </a:endParaRPr>
          </a:p>
          <a:p>
            <a:pPr algn="l"/>
            <a:r>
              <a:rPr lang="en-US" b="0" i="0" dirty="0">
                <a:solidFill>
                  <a:srgbClr val="0D0D0D"/>
                </a:solidFill>
                <a:effectLst/>
                <a:latin typeface="+mj-lt"/>
              </a:rPr>
              <a:t>We learned firsthand the importance of having contingency plans in place when the data output doesn't align with our initial expectations, highlighting the necessity for adaptability and resilience. </a:t>
            </a:r>
          </a:p>
          <a:p>
            <a:pPr lvl="1" algn="l"/>
            <a:r>
              <a:rPr lang="en-US" b="0" i="0" dirty="0">
                <a:solidFill>
                  <a:srgbClr val="0D0D0D"/>
                </a:solidFill>
                <a:effectLst/>
                <a:latin typeface="+mj-lt"/>
              </a:rPr>
              <a:t>Initially, we believed our project plan was on the right track, but upon further review with Cait, we recognized the need to rethink our entire approach. </a:t>
            </a:r>
          </a:p>
          <a:p>
            <a:pPr lvl="1" algn="l"/>
            <a:r>
              <a:rPr lang="en-US" b="0" i="0" dirty="0">
                <a:solidFill>
                  <a:srgbClr val="0D0D0D"/>
                </a:solidFill>
                <a:effectLst/>
                <a:latin typeface="+mj-lt"/>
              </a:rPr>
              <a:t>Additionally, we had to acquire an extra dataset as the one we found didn't contain any relevant information that could complement the data we already had.</a:t>
            </a:r>
          </a:p>
          <a:p>
            <a:pPr marL="615950" lvl="1" indent="0" algn="l">
              <a:buNone/>
            </a:pPr>
            <a:endParaRPr lang="en-US" b="0" i="0" dirty="0">
              <a:solidFill>
                <a:srgbClr val="0D0D0D"/>
              </a:solidFill>
              <a:effectLst/>
              <a:latin typeface="+mj-lt"/>
            </a:endParaRPr>
          </a:p>
          <a:p>
            <a:pPr algn="l"/>
            <a:r>
              <a:rPr lang="en-US" b="0" i="0" dirty="0">
                <a:solidFill>
                  <a:srgbClr val="0D0D0D"/>
                </a:solidFill>
                <a:effectLst/>
                <a:latin typeface="+mj-lt"/>
              </a:rPr>
              <a:t>Upon conducting a thorough analysis and research, we discovered that we could align the TNM scores with Duke Stages through comparisons and conversions. </a:t>
            </a:r>
          </a:p>
          <a:p>
            <a:pPr lvl="1" algn="l"/>
            <a:r>
              <a:rPr lang="en-US" b="0" i="0" dirty="0">
                <a:solidFill>
                  <a:srgbClr val="0D0D0D"/>
                </a:solidFill>
                <a:effectLst/>
                <a:latin typeface="+mj-lt"/>
              </a:rPr>
              <a:t>This process involved meticulously examining the criteria and characteristics of each staging system and identifying commonalities and correlations between them. </a:t>
            </a:r>
          </a:p>
          <a:p>
            <a:pPr lvl="1" algn="l"/>
            <a:r>
              <a:rPr lang="en-US" b="0" i="0" dirty="0">
                <a:solidFill>
                  <a:srgbClr val="0D0D0D"/>
                </a:solidFill>
                <a:effectLst/>
                <a:latin typeface="+mj-lt"/>
              </a:rPr>
              <a:t>By leveraging our research and our understanding of both systems and employing our programming skills, we were able to develop a method for translating TMN scores into corresponding Duke Stages. </a:t>
            </a:r>
          </a:p>
          <a:p>
            <a:pPr lvl="1" algn="l"/>
            <a:r>
              <a:rPr lang="en-US" b="0" i="0" dirty="0">
                <a:solidFill>
                  <a:srgbClr val="0D0D0D"/>
                </a:solidFill>
                <a:effectLst/>
                <a:latin typeface="+mj-lt"/>
              </a:rPr>
              <a:t>This integration not only streamlined our data engineering process but also provided a comprehensive framework for assessing and categorizing cancer stages across different classification systems.</a:t>
            </a:r>
          </a:p>
          <a:p>
            <a:pPr lvl="1" algn="l"/>
            <a:r>
              <a:rPr lang="en-US" b="0" i="0" dirty="0">
                <a:solidFill>
                  <a:srgbClr val="0D0D0D"/>
                </a:solidFill>
                <a:effectLst/>
                <a:latin typeface="+mj-lt"/>
              </a:rPr>
              <a:t> Our approach not only improved the efficiency of our data interpretation but also enhanced the clarity and consistency of our findings, contributing to a more robust understanding of cancer progression and treatment outcomes within the domain of data engineering.</a:t>
            </a:r>
          </a:p>
        </p:txBody>
      </p:sp>
    </p:spTree>
    <p:extLst>
      <p:ext uri="{BB962C8B-B14F-4D97-AF65-F5344CB8AC3E}">
        <p14:creationId xmlns:p14="http://schemas.microsoft.com/office/powerpoint/2010/main" val="284363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Font typeface="Arial" panose="020B0604020202020204" pitchFamily="34" charset="0"/>
              <a:buNone/>
            </a:pPr>
            <a:endParaRPr lang="en-US" b="0" i="0" dirty="0">
              <a:solidFill>
                <a:srgbClr val="0D0D0D"/>
              </a:solidFill>
              <a:effectLst/>
              <a:latin typeface="+mj-lt"/>
            </a:endParaRPr>
          </a:p>
          <a:p>
            <a:pPr algn="l"/>
            <a:r>
              <a:rPr lang="en-US" b="0" i="0" dirty="0">
                <a:solidFill>
                  <a:srgbClr val="0D0D0D"/>
                </a:solidFill>
                <a:effectLst/>
                <a:latin typeface="+mj-lt"/>
              </a:rPr>
              <a:t>We introduced two new libraries to enhance our project's functionality and efficiency. </a:t>
            </a:r>
          </a:p>
          <a:p>
            <a:pPr lvl="1" algn="l"/>
            <a:r>
              <a:rPr lang="en-US" b="0" i="0" dirty="0">
                <a:solidFill>
                  <a:srgbClr val="0D0D0D"/>
                </a:solidFill>
                <a:effectLst/>
                <a:latin typeface="+mj-lt"/>
              </a:rPr>
              <a:t>One of these, TextBlob,  and Flask-SQLAlchemy which we already talked about. </a:t>
            </a:r>
          </a:p>
          <a:p>
            <a:pPr lvl="1" algn="l"/>
            <a:endParaRPr lang="en-US" b="0" i="0" dirty="0">
              <a:solidFill>
                <a:srgbClr val="0D0D0D"/>
              </a:solidFill>
              <a:effectLst/>
              <a:latin typeface="+mj-lt"/>
            </a:endParaRPr>
          </a:p>
          <a:p>
            <a:pPr algn="l">
              <a:buFont typeface="Arial" panose="020B0604020202020204" pitchFamily="34" charset="0"/>
              <a:buChar char="•"/>
            </a:pPr>
            <a:r>
              <a:rPr lang="en-US" b="0" i="0" dirty="0">
                <a:solidFill>
                  <a:srgbClr val="1F2328"/>
                </a:solidFill>
                <a:effectLst/>
                <a:latin typeface="+mj-lt"/>
              </a:rPr>
              <a:t>Some of the ethical considerations of the data sets were as follows:</a:t>
            </a:r>
          </a:p>
          <a:p>
            <a:pPr marL="742950" lvl="1" indent="-285750" algn="l">
              <a:buFont typeface="Arial" panose="020B0604020202020204" pitchFamily="34" charset="0"/>
              <a:buChar char="•"/>
            </a:pPr>
            <a:r>
              <a:rPr lang="en-US" b="0" i="0" dirty="0">
                <a:solidFill>
                  <a:srgbClr val="1F2328"/>
                </a:solidFill>
                <a:effectLst/>
                <a:latin typeface="+mj-lt"/>
              </a:rPr>
              <a:t>The data lacked diversity in data in:</a:t>
            </a:r>
          </a:p>
          <a:p>
            <a:pPr marL="1143000" lvl="2" indent="-228600" algn="l">
              <a:buFont typeface="Arial" panose="020B0604020202020204" pitchFamily="34" charset="0"/>
              <a:buChar char="•"/>
            </a:pPr>
            <a:r>
              <a:rPr lang="en-US" b="0" i="0" dirty="0">
                <a:solidFill>
                  <a:srgbClr val="1F2328"/>
                </a:solidFill>
                <a:effectLst/>
                <a:latin typeface="+mj-lt"/>
              </a:rPr>
              <a:t>Ethnicity was limited to either black or white, or Spanish or non-Spanish and therefore  we found that this does not represent the population as a whole</a:t>
            </a:r>
          </a:p>
          <a:p>
            <a:pPr marL="1143000" lvl="2" indent="-228600" algn="l">
              <a:buFont typeface="Arial" panose="020B0604020202020204" pitchFamily="34" charset="0"/>
              <a:buChar char="•"/>
            </a:pPr>
            <a:r>
              <a:rPr lang="en-US" b="0" i="0" dirty="0">
                <a:solidFill>
                  <a:srgbClr val="1F2328"/>
                </a:solidFill>
                <a:effectLst/>
                <a:latin typeface="+mj-lt"/>
              </a:rPr>
              <a:t>Data representing a diverse age group. Most of the data represented data over 50 years of age and not necessarily younger age groups which trends have shown are alarmingly getting colon cancer.</a:t>
            </a:r>
          </a:p>
          <a:p>
            <a:pPr lvl="2" algn="l"/>
            <a:r>
              <a:rPr lang="en-US" b="0" i="0" dirty="0">
                <a:solidFill>
                  <a:srgbClr val="0D0D0D"/>
                </a:solidFill>
                <a:effectLst/>
                <a:latin typeface="+mj-lt"/>
              </a:rPr>
              <a:t>In response, to most of the data representing the over 50 years.  In early in late 2021 to early  2022, the age guidelines for screening colonoscopies were revised and rarely any earlier unless you </a:t>
            </a:r>
          </a:p>
          <a:p>
            <a:pPr lvl="2" algn="l"/>
            <a:r>
              <a:rPr lang="en-US" b="0" i="0" dirty="0">
                <a:solidFill>
                  <a:srgbClr val="0D0D0D"/>
                </a:solidFill>
                <a:effectLst/>
                <a:latin typeface="+mj-lt"/>
              </a:rPr>
              <a:t>had a very strong family history of colon cancer.</a:t>
            </a:r>
          </a:p>
          <a:p>
            <a:pPr lvl="2" algn="l"/>
            <a:r>
              <a:rPr lang="en-US" b="0" i="0" dirty="0">
                <a:solidFill>
                  <a:srgbClr val="0D0D0D"/>
                </a:solidFill>
                <a:effectLst/>
                <a:latin typeface="+mj-lt"/>
              </a:rPr>
              <a:t>Before 2022, colonoscopy screening were recommended at the age of 50 years.  Now screenings commence at age 45 for most individuals, with earlier screenings recommended for those with a family history of colon cancer (starting at age 40 if there's a first or second-degree relative affected). </a:t>
            </a:r>
          </a:p>
          <a:p>
            <a:pPr lvl="2" algn="l"/>
            <a:r>
              <a:rPr lang="en-US" b="0" i="0" dirty="0">
                <a:solidFill>
                  <a:srgbClr val="0D0D0D"/>
                </a:solidFill>
                <a:effectLst/>
                <a:latin typeface="+mj-lt"/>
              </a:rPr>
              <a:t>Individuals experiencing symptoms may require screenings even earlier.</a:t>
            </a:r>
          </a:p>
          <a:p>
            <a:pPr lvl="2" algn="l"/>
            <a:r>
              <a:rPr lang="en-US" b="0" i="0" dirty="0">
                <a:solidFill>
                  <a:srgbClr val="0D0D0D"/>
                </a:solidFill>
                <a:effectLst/>
                <a:latin typeface="+mj-lt"/>
              </a:rPr>
              <a:t>Given these new guideline changes, it's anticipated that significant shifts in the ages reflecting screening rates and colon cancer incidence among younger age groups will be seen.</a:t>
            </a:r>
          </a:p>
          <a:p>
            <a:pPr lvl="2" algn="l"/>
            <a:r>
              <a:rPr lang="en-US" b="0" i="0" dirty="0">
                <a:solidFill>
                  <a:srgbClr val="0D0D0D"/>
                </a:solidFill>
                <a:effectLst/>
                <a:latin typeface="+mj-lt"/>
              </a:rPr>
              <a:t> However, the data may take several months to a couple of years to become evident. </a:t>
            </a:r>
          </a:p>
          <a:p>
            <a:pPr lvl="2" algn="l"/>
            <a:r>
              <a:rPr lang="en-US" b="0" i="0" dirty="0">
                <a:solidFill>
                  <a:srgbClr val="0D0D0D"/>
                </a:solidFill>
                <a:effectLst/>
                <a:latin typeface="+mj-lt"/>
              </a:rPr>
              <a:t>This is likely the reason why we are not seeing a significant representation of individuals below the age of 50 in our datasets. </a:t>
            </a:r>
          </a:p>
          <a:p>
            <a:pPr lvl="2" algn="l"/>
            <a:r>
              <a:rPr lang="en-US" b="0" i="0" dirty="0">
                <a:solidFill>
                  <a:srgbClr val="0D0D0D"/>
                </a:solidFill>
                <a:effectLst/>
                <a:latin typeface="+mj-lt"/>
              </a:rPr>
              <a:t>However, the American Gastroenterological Association (AGA) and several other healthcare organizations are already observing the impact of these changes.  There are several articles highlighting emerging trends in colon cancer among the younger populations. This underscores the importance of proactive measures and revised screening protocols in addressing the evolving landscape of colorectal cancer.</a:t>
            </a:r>
          </a:p>
          <a:p>
            <a:pPr marL="1143000" lvl="2" indent="-228600" algn="l">
              <a:buFont typeface="Arial" panose="020B0604020202020204" pitchFamily="34" charset="0"/>
              <a:buChar char="•"/>
            </a:pPr>
            <a:endParaRPr lang="en-US" b="0" i="0" dirty="0">
              <a:solidFill>
                <a:srgbClr val="1F2328"/>
              </a:solidFill>
              <a:effectLst/>
              <a:latin typeface="+mj-lt"/>
            </a:endParaRPr>
          </a:p>
          <a:p>
            <a:pPr algn="l"/>
            <a:endParaRPr lang="en-US" b="0" i="0" dirty="0">
              <a:solidFill>
                <a:srgbClr val="0D0D0D"/>
              </a:solidFill>
              <a:effectLst/>
              <a:latin typeface="+mj-lt"/>
            </a:endParaRPr>
          </a:p>
          <a:p>
            <a:pPr algn="l">
              <a:buFont typeface="Arial" panose="020B0604020202020204" pitchFamily="34" charset="0"/>
              <a:buChar char="•"/>
            </a:pPr>
            <a:endParaRPr lang="en-US" b="0" i="0" dirty="0">
              <a:solidFill>
                <a:srgbClr val="0D0D0D"/>
              </a:solidFill>
              <a:effectLst/>
              <a:latin typeface="+mj-lt"/>
            </a:endParaRPr>
          </a:p>
          <a:p>
            <a:pPr algn="l">
              <a:buFont typeface="Arial" panose="020B0604020202020204" pitchFamily="34" charset="0"/>
              <a:buChar char="•"/>
            </a:pPr>
            <a:endParaRPr lang="en-US" dirty="0"/>
          </a:p>
        </p:txBody>
      </p:sp>
    </p:spTree>
    <p:extLst>
      <p:ext uri="{BB962C8B-B14F-4D97-AF65-F5344CB8AC3E}">
        <p14:creationId xmlns:p14="http://schemas.microsoft.com/office/powerpoint/2010/main" val="4037251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Any Questions</a:t>
            </a:r>
          </a:p>
        </p:txBody>
      </p:sp>
    </p:spTree>
    <p:extLst>
      <p:ext uri="{BB962C8B-B14F-4D97-AF65-F5344CB8AC3E}">
        <p14:creationId xmlns:p14="http://schemas.microsoft.com/office/powerpoint/2010/main" val="56094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-Dawn</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a:t>
            </a:r>
          </a:p>
        </p:txBody>
      </p:sp>
    </p:spTree>
    <p:extLst>
      <p:ext uri="{BB962C8B-B14F-4D97-AF65-F5344CB8AC3E}">
        <p14:creationId xmlns:p14="http://schemas.microsoft.com/office/powerpoint/2010/main" val="1794811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Definition Table </a:t>
            </a:r>
          </a:p>
        </p:txBody>
      </p:sp>
    </p:spTree>
    <p:extLst>
      <p:ext uri="{BB962C8B-B14F-4D97-AF65-F5344CB8AC3E}">
        <p14:creationId xmlns:p14="http://schemas.microsoft.com/office/powerpoint/2010/main" val="3202108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Definition Table cont. </a:t>
            </a:r>
          </a:p>
        </p:txBody>
      </p:sp>
    </p:spTree>
    <p:extLst>
      <p:ext uri="{BB962C8B-B14F-4D97-AF65-F5344CB8AC3E}">
        <p14:creationId xmlns:p14="http://schemas.microsoft.com/office/powerpoint/2010/main" val="1388947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Dawn</a:t>
            </a:r>
          </a:p>
        </p:txBody>
      </p:sp>
    </p:spTree>
    <p:extLst>
      <p:ext uri="{BB962C8B-B14F-4D97-AF65-F5344CB8AC3E}">
        <p14:creationId xmlns:p14="http://schemas.microsoft.com/office/powerpoint/2010/main" val="358021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171450" lvl="0" indent="-171450" algn="l" rtl="0">
              <a:spcBef>
                <a:spcPts val="0"/>
              </a:spcBef>
              <a:spcAft>
                <a:spcPts val="0"/>
              </a:spcAft>
            </a:pPr>
            <a:r>
              <a:rPr lang="en-US" dirty="0"/>
              <a:t>Dawn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Dawn</a:t>
            </a:r>
          </a:p>
        </p:txBody>
      </p:sp>
    </p:spTree>
    <p:extLst>
      <p:ext uri="{BB962C8B-B14F-4D97-AF65-F5344CB8AC3E}">
        <p14:creationId xmlns:p14="http://schemas.microsoft.com/office/powerpoint/2010/main" val="577007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Dawn</a:t>
            </a:r>
          </a:p>
        </p:txBody>
      </p:sp>
    </p:spTree>
    <p:extLst>
      <p:ext uri="{BB962C8B-B14F-4D97-AF65-F5344CB8AC3E}">
        <p14:creationId xmlns:p14="http://schemas.microsoft.com/office/powerpoint/2010/main" val="3404540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Dawn</a:t>
            </a:r>
          </a:p>
        </p:txBody>
      </p:sp>
    </p:spTree>
    <p:extLst>
      <p:ext uri="{BB962C8B-B14F-4D97-AF65-F5344CB8AC3E}">
        <p14:creationId xmlns:p14="http://schemas.microsoft.com/office/powerpoint/2010/main" val="120130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Bobbi</a:t>
            </a:r>
          </a:p>
        </p:txBody>
      </p:sp>
    </p:spTree>
    <p:extLst>
      <p:ext uri="{BB962C8B-B14F-4D97-AF65-F5344CB8AC3E}">
        <p14:creationId xmlns:p14="http://schemas.microsoft.com/office/powerpoint/2010/main" val="620637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828800" y="1155574"/>
            <a:ext cx="5486400" cy="2011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86000" y="3530726"/>
            <a:ext cx="4572000" cy="45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3278825" y="-2630651"/>
            <a:ext cx="15700164" cy="10585727"/>
            <a:chOff x="-2952501" y="-2410614"/>
            <a:chExt cx="15047119" cy="10145416"/>
          </a:xfrm>
        </p:grpSpPr>
        <p:grpSp>
          <p:nvGrpSpPr>
            <p:cNvPr id="13" name="Google Shape;13;p2"/>
            <p:cNvGrpSpPr/>
            <p:nvPr/>
          </p:nvGrpSpPr>
          <p:grpSpPr>
            <a:xfrm rot="5399764">
              <a:off x="-1561749" y="-3801164"/>
              <a:ext cx="5905823" cy="8686923"/>
              <a:chOff x="-825491" y="-400170"/>
              <a:chExt cx="4053691" cy="5943840"/>
            </a:xfrm>
          </p:grpSpPr>
          <p:grpSp>
            <p:nvGrpSpPr>
              <p:cNvPr id="14" name="Google Shape;14;p2"/>
              <p:cNvGrpSpPr/>
              <p:nvPr/>
            </p:nvGrpSpPr>
            <p:grpSpPr>
              <a:xfrm>
                <a:off x="-825491" y="-400170"/>
                <a:ext cx="4053691" cy="5935411"/>
                <a:chOff x="-825491" y="-400170"/>
                <a:chExt cx="4053691" cy="5935411"/>
              </a:xfrm>
            </p:grpSpPr>
            <p:grpSp>
              <p:nvGrpSpPr>
                <p:cNvPr id="15" name="Google Shape;15;p2"/>
                <p:cNvGrpSpPr/>
                <p:nvPr/>
              </p:nvGrpSpPr>
              <p:grpSpPr>
                <a:xfrm rot="-5400000">
                  <a:off x="-1767469" y="541807"/>
                  <a:ext cx="5935411" cy="4051456"/>
                  <a:chOff x="543200" y="628450"/>
                  <a:chExt cx="6513125" cy="4440925"/>
                </a:xfrm>
              </p:grpSpPr>
              <p:sp>
                <p:nvSpPr>
                  <p:cNvPr id="16" name="Google Shape;16;p2"/>
                  <p:cNvSpPr/>
                  <p:nvPr/>
                </p:nvSpPr>
                <p:spPr>
                  <a:xfrm>
                    <a:off x="562350" y="854300"/>
                    <a:ext cx="6301150" cy="4153000"/>
                  </a:xfrm>
                  <a:custGeom>
                    <a:avLst/>
                    <a:gdLst/>
                    <a:ahLst/>
                    <a:cxnLst/>
                    <a:rect l="l" t="t" r="r" b="b"/>
                    <a:pathLst>
                      <a:path w="252046" h="166120" fill="none" extrusionOk="0">
                        <a:moveTo>
                          <a:pt x="21158" y="140049"/>
                        </a:moveTo>
                        <a:lnTo>
                          <a:pt x="8189" y="122325"/>
                        </a:lnTo>
                        <a:lnTo>
                          <a:pt x="32543" y="124649"/>
                        </a:lnTo>
                        <a:lnTo>
                          <a:pt x="9932" y="107612"/>
                        </a:lnTo>
                        <a:lnTo>
                          <a:pt x="39939" y="105789"/>
                        </a:lnTo>
                        <a:lnTo>
                          <a:pt x="38354" y="117306"/>
                        </a:lnTo>
                        <a:lnTo>
                          <a:pt x="24883" y="98076"/>
                        </a:lnTo>
                        <a:lnTo>
                          <a:pt x="53621" y="88779"/>
                        </a:lnTo>
                        <a:lnTo>
                          <a:pt x="8638" y="77368"/>
                        </a:lnTo>
                        <a:lnTo>
                          <a:pt x="46859" y="77368"/>
                        </a:lnTo>
                        <a:lnTo>
                          <a:pt x="39939" y="105763"/>
                        </a:lnTo>
                        <a:lnTo>
                          <a:pt x="60463" y="119736"/>
                        </a:lnTo>
                        <a:lnTo>
                          <a:pt x="52591" y="140656"/>
                        </a:lnTo>
                        <a:lnTo>
                          <a:pt x="39965" y="154524"/>
                        </a:lnTo>
                        <a:lnTo>
                          <a:pt x="65402" y="156056"/>
                        </a:lnTo>
                        <a:lnTo>
                          <a:pt x="95383" y="155237"/>
                        </a:lnTo>
                        <a:lnTo>
                          <a:pt x="81198" y="126076"/>
                        </a:lnTo>
                        <a:lnTo>
                          <a:pt x="75255" y="142294"/>
                        </a:lnTo>
                        <a:lnTo>
                          <a:pt x="102699" y="140022"/>
                        </a:lnTo>
                        <a:lnTo>
                          <a:pt x="84156" y="100903"/>
                        </a:lnTo>
                        <a:lnTo>
                          <a:pt x="65402" y="102329"/>
                        </a:lnTo>
                        <a:lnTo>
                          <a:pt x="91711" y="74964"/>
                        </a:lnTo>
                        <a:lnTo>
                          <a:pt x="111733" y="108986"/>
                        </a:lnTo>
                        <a:lnTo>
                          <a:pt x="114348" y="88594"/>
                        </a:lnTo>
                        <a:lnTo>
                          <a:pt x="131702" y="74990"/>
                        </a:lnTo>
                        <a:lnTo>
                          <a:pt x="143272" y="87537"/>
                        </a:lnTo>
                        <a:lnTo>
                          <a:pt x="122880" y="125283"/>
                        </a:lnTo>
                        <a:lnTo>
                          <a:pt x="127608" y="100269"/>
                        </a:lnTo>
                        <a:lnTo>
                          <a:pt x="121427" y="66723"/>
                        </a:lnTo>
                        <a:lnTo>
                          <a:pt x="156875" y="60964"/>
                        </a:lnTo>
                        <a:lnTo>
                          <a:pt x="148079" y="70421"/>
                        </a:lnTo>
                        <a:lnTo>
                          <a:pt x="182840" y="64927"/>
                        </a:lnTo>
                        <a:lnTo>
                          <a:pt x="197738" y="64398"/>
                        </a:lnTo>
                        <a:lnTo>
                          <a:pt x="168128" y="44324"/>
                        </a:lnTo>
                        <a:lnTo>
                          <a:pt x="171165" y="30773"/>
                        </a:lnTo>
                        <a:lnTo>
                          <a:pt x="201991" y="17275"/>
                        </a:lnTo>
                        <a:lnTo>
                          <a:pt x="191927" y="33943"/>
                        </a:lnTo>
                        <a:lnTo>
                          <a:pt x="173120" y="11808"/>
                        </a:lnTo>
                        <a:lnTo>
                          <a:pt x="189444" y="1400"/>
                        </a:lnTo>
                        <a:lnTo>
                          <a:pt x="209915" y="7898"/>
                        </a:lnTo>
                        <a:lnTo>
                          <a:pt x="210470" y="27"/>
                        </a:lnTo>
                        <a:lnTo>
                          <a:pt x="230809" y="12679"/>
                        </a:lnTo>
                        <a:lnTo>
                          <a:pt x="218209" y="22294"/>
                        </a:lnTo>
                        <a:lnTo>
                          <a:pt x="229620" y="26679"/>
                        </a:lnTo>
                        <a:lnTo>
                          <a:pt x="251333" y="5547"/>
                        </a:lnTo>
                        <a:lnTo>
                          <a:pt x="229620" y="634"/>
                        </a:lnTo>
                        <a:lnTo>
                          <a:pt x="218183" y="22294"/>
                        </a:lnTo>
                        <a:lnTo>
                          <a:pt x="205240" y="44007"/>
                        </a:lnTo>
                        <a:lnTo>
                          <a:pt x="220032" y="47969"/>
                        </a:lnTo>
                        <a:lnTo>
                          <a:pt x="217417" y="57108"/>
                        </a:lnTo>
                        <a:lnTo>
                          <a:pt x="237307" y="54889"/>
                        </a:lnTo>
                        <a:lnTo>
                          <a:pt x="229620" y="26679"/>
                        </a:lnTo>
                        <a:lnTo>
                          <a:pt x="223650" y="36795"/>
                        </a:lnTo>
                        <a:lnTo>
                          <a:pt x="228801" y="71768"/>
                        </a:lnTo>
                        <a:lnTo>
                          <a:pt x="249668" y="74409"/>
                        </a:lnTo>
                        <a:lnTo>
                          <a:pt x="252046" y="59327"/>
                        </a:lnTo>
                        <a:lnTo>
                          <a:pt x="228801" y="71741"/>
                        </a:lnTo>
                        <a:lnTo>
                          <a:pt x="217417" y="57134"/>
                        </a:lnTo>
                        <a:lnTo>
                          <a:pt x="201991" y="17275"/>
                        </a:lnTo>
                        <a:lnTo>
                          <a:pt x="166648" y="687"/>
                        </a:lnTo>
                        <a:lnTo>
                          <a:pt x="189444" y="1400"/>
                        </a:lnTo>
                        <a:lnTo>
                          <a:pt x="210470" y="0"/>
                        </a:lnTo>
                        <a:lnTo>
                          <a:pt x="229620" y="634"/>
                        </a:lnTo>
                        <a:lnTo>
                          <a:pt x="230782" y="12679"/>
                        </a:lnTo>
                        <a:lnTo>
                          <a:pt x="251306" y="5547"/>
                        </a:lnTo>
                        <a:lnTo>
                          <a:pt x="247318" y="19124"/>
                        </a:lnTo>
                        <a:lnTo>
                          <a:pt x="229620" y="26679"/>
                        </a:lnTo>
                        <a:lnTo>
                          <a:pt x="242986" y="44297"/>
                        </a:lnTo>
                        <a:lnTo>
                          <a:pt x="237307" y="54889"/>
                        </a:lnTo>
                        <a:lnTo>
                          <a:pt x="223624" y="36795"/>
                        </a:lnTo>
                        <a:lnTo>
                          <a:pt x="220032" y="47995"/>
                        </a:lnTo>
                        <a:lnTo>
                          <a:pt x="218183" y="22294"/>
                        </a:lnTo>
                        <a:lnTo>
                          <a:pt x="209915" y="7898"/>
                        </a:lnTo>
                        <a:lnTo>
                          <a:pt x="201991" y="17275"/>
                        </a:lnTo>
                        <a:cubicBezTo>
                          <a:pt x="201991" y="17275"/>
                          <a:pt x="172671" y="11808"/>
                          <a:pt x="173120" y="11808"/>
                        </a:cubicBezTo>
                        <a:cubicBezTo>
                          <a:pt x="173595" y="11808"/>
                          <a:pt x="171139" y="30773"/>
                          <a:pt x="171139" y="30773"/>
                        </a:cubicBezTo>
                        <a:lnTo>
                          <a:pt x="191927" y="33943"/>
                        </a:lnTo>
                        <a:lnTo>
                          <a:pt x="197712" y="64398"/>
                        </a:lnTo>
                        <a:lnTo>
                          <a:pt x="205240" y="44007"/>
                        </a:lnTo>
                        <a:lnTo>
                          <a:pt x="168128" y="44297"/>
                        </a:lnTo>
                        <a:lnTo>
                          <a:pt x="156875" y="60964"/>
                        </a:lnTo>
                        <a:lnTo>
                          <a:pt x="182840" y="64900"/>
                        </a:lnTo>
                        <a:lnTo>
                          <a:pt x="143272" y="87537"/>
                        </a:lnTo>
                        <a:lnTo>
                          <a:pt x="148079" y="70421"/>
                        </a:lnTo>
                        <a:lnTo>
                          <a:pt x="131729" y="74990"/>
                        </a:lnTo>
                        <a:lnTo>
                          <a:pt x="127608" y="100295"/>
                        </a:lnTo>
                        <a:lnTo>
                          <a:pt x="114348" y="88620"/>
                        </a:lnTo>
                        <a:lnTo>
                          <a:pt x="91711" y="74964"/>
                        </a:lnTo>
                        <a:lnTo>
                          <a:pt x="46859" y="77368"/>
                        </a:lnTo>
                        <a:lnTo>
                          <a:pt x="53621" y="88779"/>
                        </a:lnTo>
                        <a:lnTo>
                          <a:pt x="65402" y="102329"/>
                        </a:lnTo>
                        <a:lnTo>
                          <a:pt x="39939" y="105789"/>
                        </a:lnTo>
                        <a:lnTo>
                          <a:pt x="24883" y="98076"/>
                        </a:lnTo>
                        <a:lnTo>
                          <a:pt x="9932" y="107612"/>
                        </a:lnTo>
                        <a:lnTo>
                          <a:pt x="38328" y="117306"/>
                        </a:lnTo>
                        <a:lnTo>
                          <a:pt x="32516" y="124649"/>
                        </a:lnTo>
                        <a:lnTo>
                          <a:pt x="60436" y="119763"/>
                        </a:lnTo>
                        <a:lnTo>
                          <a:pt x="84130" y="100903"/>
                        </a:lnTo>
                        <a:lnTo>
                          <a:pt x="111707" y="108986"/>
                        </a:lnTo>
                        <a:lnTo>
                          <a:pt x="122853" y="125283"/>
                        </a:lnTo>
                        <a:lnTo>
                          <a:pt x="81172" y="126076"/>
                        </a:lnTo>
                        <a:lnTo>
                          <a:pt x="102699" y="140049"/>
                        </a:lnTo>
                        <a:lnTo>
                          <a:pt x="95383" y="155263"/>
                        </a:lnTo>
                        <a:lnTo>
                          <a:pt x="75255" y="142294"/>
                        </a:lnTo>
                        <a:lnTo>
                          <a:pt x="65402" y="156082"/>
                        </a:lnTo>
                        <a:lnTo>
                          <a:pt x="52591" y="140683"/>
                        </a:lnTo>
                        <a:lnTo>
                          <a:pt x="38354" y="137856"/>
                        </a:lnTo>
                        <a:lnTo>
                          <a:pt x="39965" y="154524"/>
                        </a:lnTo>
                        <a:lnTo>
                          <a:pt x="14211" y="157561"/>
                        </a:lnTo>
                        <a:lnTo>
                          <a:pt x="21158" y="140049"/>
                        </a:lnTo>
                        <a:lnTo>
                          <a:pt x="0" y="145939"/>
                        </a:lnTo>
                        <a:lnTo>
                          <a:pt x="14211" y="157561"/>
                        </a:lnTo>
                        <a:lnTo>
                          <a:pt x="9985" y="164614"/>
                        </a:lnTo>
                        <a:lnTo>
                          <a:pt x="35079" y="166119"/>
                        </a:lnTo>
                        <a:lnTo>
                          <a:pt x="39965" y="154524"/>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1439300" y="4756350"/>
                    <a:ext cx="758125" cy="313025"/>
                  </a:xfrm>
                  <a:custGeom>
                    <a:avLst/>
                    <a:gdLst/>
                    <a:ahLst/>
                    <a:cxnLst/>
                    <a:rect l="l" t="t" r="r" b="b"/>
                    <a:pathLst>
                      <a:path w="30325" h="12521" fill="none" extrusionOk="0">
                        <a:moveTo>
                          <a:pt x="1" y="10037"/>
                        </a:moveTo>
                        <a:lnTo>
                          <a:pt x="30324" y="0"/>
                        </a:lnTo>
                        <a:lnTo>
                          <a:pt x="18887" y="1252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443700" y="4411625"/>
                    <a:ext cx="503225" cy="570575"/>
                  </a:xfrm>
                  <a:custGeom>
                    <a:avLst/>
                    <a:gdLst/>
                    <a:ahLst/>
                    <a:cxnLst/>
                    <a:rect l="l" t="t" r="r" b="b"/>
                    <a:pathLst>
                      <a:path w="20129" h="22823" fill="none" extrusionOk="0">
                        <a:moveTo>
                          <a:pt x="1" y="1"/>
                        </a:moveTo>
                        <a:lnTo>
                          <a:pt x="5284" y="22823"/>
                        </a:lnTo>
                        <a:lnTo>
                          <a:pt x="20129" y="1297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1091300" y="3412525"/>
                    <a:ext cx="1352425" cy="999125"/>
                  </a:xfrm>
                  <a:custGeom>
                    <a:avLst/>
                    <a:gdLst/>
                    <a:ahLst/>
                    <a:cxnLst/>
                    <a:rect l="l" t="t" r="r" b="b"/>
                    <a:pathLst>
                      <a:path w="54097" h="39965" fill="none" extrusionOk="0">
                        <a:moveTo>
                          <a:pt x="0" y="37720"/>
                        </a:moveTo>
                        <a:lnTo>
                          <a:pt x="17196" y="35501"/>
                        </a:lnTo>
                        <a:lnTo>
                          <a:pt x="11385" y="22320"/>
                        </a:lnTo>
                        <a:lnTo>
                          <a:pt x="44244" y="0"/>
                        </a:lnTo>
                        <a:lnTo>
                          <a:pt x="39305" y="17434"/>
                        </a:lnTo>
                        <a:lnTo>
                          <a:pt x="54097" y="39965"/>
                        </a:lnTo>
                        <a:lnTo>
                          <a:pt x="31433" y="38327"/>
                        </a:lnTo>
                        <a:lnTo>
                          <a:pt x="17196" y="1497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1877125" y="3042725"/>
                    <a:ext cx="2267025" cy="1328000"/>
                  </a:xfrm>
                  <a:custGeom>
                    <a:avLst/>
                    <a:gdLst/>
                    <a:ahLst/>
                    <a:cxnLst/>
                    <a:rect l="l" t="t" r="r" b="b"/>
                    <a:pathLst>
                      <a:path w="90681" h="53120" fill="none" extrusionOk="0">
                        <a:moveTo>
                          <a:pt x="0" y="53119"/>
                        </a:moveTo>
                        <a:lnTo>
                          <a:pt x="28607" y="38539"/>
                        </a:lnTo>
                        <a:lnTo>
                          <a:pt x="31565" y="13366"/>
                        </a:lnTo>
                        <a:lnTo>
                          <a:pt x="70262" y="37746"/>
                        </a:lnTo>
                        <a:lnTo>
                          <a:pt x="50108" y="52512"/>
                        </a:lnTo>
                        <a:lnTo>
                          <a:pt x="59142" y="21449"/>
                        </a:lnTo>
                        <a:lnTo>
                          <a:pt x="75017" y="12732"/>
                        </a:lnTo>
                        <a:lnTo>
                          <a:pt x="90681"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543200" y="2788475"/>
                    <a:ext cx="641225" cy="1714325"/>
                  </a:xfrm>
                  <a:custGeom>
                    <a:avLst/>
                    <a:gdLst/>
                    <a:ahLst/>
                    <a:cxnLst/>
                    <a:rect l="l" t="t" r="r" b="b"/>
                    <a:pathLst>
                      <a:path w="25649" h="68573" fill="none" extrusionOk="0">
                        <a:moveTo>
                          <a:pt x="25649" y="20709"/>
                        </a:moveTo>
                        <a:lnTo>
                          <a:pt x="9404" y="1"/>
                        </a:lnTo>
                        <a:lnTo>
                          <a:pt x="0" y="8057"/>
                        </a:lnTo>
                        <a:lnTo>
                          <a:pt x="10698" y="30245"/>
                        </a:lnTo>
                        <a:lnTo>
                          <a:pt x="8955" y="44958"/>
                        </a:lnTo>
                        <a:lnTo>
                          <a:pt x="766" y="68572"/>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1902875" y="2522350"/>
                    <a:ext cx="1694500" cy="854525"/>
                  </a:xfrm>
                  <a:custGeom>
                    <a:avLst/>
                    <a:gdLst/>
                    <a:ahLst/>
                    <a:cxnLst/>
                    <a:rect l="l" t="t" r="r" b="b"/>
                    <a:pathLst>
                      <a:path w="67780" h="34181" fill="none" extrusionOk="0">
                        <a:moveTo>
                          <a:pt x="30535" y="34181"/>
                        </a:moveTo>
                        <a:lnTo>
                          <a:pt x="67780" y="1"/>
                        </a:lnTo>
                        <a:lnTo>
                          <a:pt x="38090" y="8242"/>
                        </a:lnTo>
                        <a:lnTo>
                          <a:pt x="0" y="2205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4484225" y="871475"/>
                    <a:ext cx="1532700" cy="1506950"/>
                  </a:xfrm>
                  <a:custGeom>
                    <a:avLst/>
                    <a:gdLst/>
                    <a:ahLst/>
                    <a:cxnLst/>
                    <a:rect l="l" t="t" r="r" b="b"/>
                    <a:pathLst>
                      <a:path w="61308" h="60278" fill="none" extrusionOk="0">
                        <a:moveTo>
                          <a:pt x="14290" y="30086"/>
                        </a:moveTo>
                        <a:lnTo>
                          <a:pt x="9773" y="0"/>
                        </a:lnTo>
                        <a:lnTo>
                          <a:pt x="0" y="60277"/>
                        </a:lnTo>
                        <a:lnTo>
                          <a:pt x="48365" y="43320"/>
                        </a:lnTo>
                        <a:lnTo>
                          <a:pt x="35078" y="33256"/>
                        </a:lnTo>
                        <a:lnTo>
                          <a:pt x="61308" y="21607"/>
                        </a:lnTo>
                        <a:lnTo>
                          <a:pt x="45116" y="16588"/>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5505775" y="1842850"/>
                    <a:ext cx="1444900" cy="805650"/>
                  </a:xfrm>
                  <a:custGeom>
                    <a:avLst/>
                    <a:gdLst/>
                    <a:ahLst/>
                    <a:cxnLst/>
                    <a:rect l="l" t="t" r="r" b="b"/>
                    <a:pathLst>
                      <a:path w="57796" h="32226" fill="none" extrusionOk="0">
                        <a:moveTo>
                          <a:pt x="57795" y="1"/>
                        </a:moveTo>
                        <a:lnTo>
                          <a:pt x="45275" y="4755"/>
                        </a:lnTo>
                        <a:lnTo>
                          <a:pt x="54309" y="19811"/>
                        </a:lnTo>
                        <a:lnTo>
                          <a:pt x="39570" y="15347"/>
                        </a:lnTo>
                        <a:lnTo>
                          <a:pt x="31091" y="32226"/>
                        </a:lnTo>
                        <a:lnTo>
                          <a:pt x="1" y="24856"/>
                        </a:lnTo>
                        <a:lnTo>
                          <a:pt x="19680" y="17592"/>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6745275" y="1311275"/>
                    <a:ext cx="205400" cy="278675"/>
                  </a:xfrm>
                  <a:custGeom>
                    <a:avLst/>
                    <a:gdLst/>
                    <a:ahLst/>
                    <a:cxnLst/>
                    <a:rect l="l" t="t" r="r" b="b"/>
                    <a:pathLst>
                      <a:path w="8216" h="11147" fill="none" extrusionOk="0">
                        <a:moveTo>
                          <a:pt x="8215" y="11147"/>
                        </a:moveTo>
                        <a:lnTo>
                          <a:pt x="1" y="845"/>
                        </a:lnTo>
                        <a:lnTo>
                          <a:pt x="7819"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6302850" y="1521250"/>
                    <a:ext cx="633950" cy="227200"/>
                  </a:xfrm>
                  <a:custGeom>
                    <a:avLst/>
                    <a:gdLst/>
                    <a:ahLst/>
                    <a:cxnLst/>
                    <a:rect l="l" t="t" r="r" b="b"/>
                    <a:pathLst>
                      <a:path w="25358" h="9088" fill="none" extrusionOk="0">
                        <a:moveTo>
                          <a:pt x="0" y="1"/>
                        </a:moveTo>
                        <a:lnTo>
                          <a:pt x="25358" y="908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6845000" y="674025"/>
                    <a:ext cx="211325" cy="318975"/>
                  </a:xfrm>
                  <a:custGeom>
                    <a:avLst/>
                    <a:gdLst/>
                    <a:ahLst/>
                    <a:cxnLst/>
                    <a:rect l="l" t="t" r="r" b="b"/>
                    <a:pathLst>
                      <a:path w="8453" h="12759" fill="none" extrusionOk="0">
                        <a:moveTo>
                          <a:pt x="766" y="0"/>
                        </a:moveTo>
                        <a:lnTo>
                          <a:pt x="0" y="12758"/>
                        </a:lnTo>
                        <a:lnTo>
                          <a:pt x="8453" y="383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6302850" y="646275"/>
                    <a:ext cx="387650" cy="223900"/>
                  </a:xfrm>
                  <a:custGeom>
                    <a:avLst/>
                    <a:gdLst/>
                    <a:ahLst/>
                    <a:cxnLst/>
                    <a:rect l="l" t="t" r="r" b="b"/>
                    <a:pathLst>
                      <a:path w="15506" h="8956" fill="none" extrusionOk="0">
                        <a:moveTo>
                          <a:pt x="0" y="8955"/>
                        </a:moveTo>
                        <a:lnTo>
                          <a:pt x="15505" y="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5755400" y="639025"/>
                    <a:ext cx="350675" cy="215950"/>
                  </a:xfrm>
                  <a:custGeom>
                    <a:avLst/>
                    <a:gdLst/>
                    <a:ahLst/>
                    <a:cxnLst/>
                    <a:rect l="l" t="t" r="r" b="b"/>
                    <a:pathLst>
                      <a:path w="14027" h="8638" fill="none" extrusionOk="0">
                        <a:moveTo>
                          <a:pt x="14027" y="0"/>
                        </a:moveTo>
                        <a:lnTo>
                          <a:pt x="2748" y="8638"/>
                        </a:lnTo>
                        <a:lnTo>
                          <a:pt x="1" y="29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5278625" y="628450"/>
                    <a:ext cx="274725" cy="261525"/>
                  </a:xfrm>
                  <a:custGeom>
                    <a:avLst/>
                    <a:gdLst/>
                    <a:ahLst/>
                    <a:cxnLst/>
                    <a:rect l="l" t="t" r="r" b="b"/>
                    <a:pathLst>
                      <a:path w="10989" h="10461" fill="none" extrusionOk="0">
                        <a:moveTo>
                          <a:pt x="10989" y="714"/>
                        </a:moveTo>
                        <a:lnTo>
                          <a:pt x="793" y="10461"/>
                        </a:lnTo>
                        <a:lnTo>
                          <a:pt x="0" y="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4728550" y="639025"/>
                    <a:ext cx="464900" cy="232475"/>
                  </a:xfrm>
                  <a:custGeom>
                    <a:avLst/>
                    <a:gdLst/>
                    <a:ahLst/>
                    <a:cxnLst/>
                    <a:rect l="l" t="t" r="r" b="b"/>
                    <a:pathLst>
                      <a:path w="18596" h="9299" fill="none" extrusionOk="0">
                        <a:moveTo>
                          <a:pt x="0" y="9298"/>
                        </a:moveTo>
                        <a:lnTo>
                          <a:pt x="18596"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32;p2"/>
                <p:cNvSpPr/>
                <p:nvPr/>
              </p:nvSpPr>
              <p:spPr>
                <a:xfrm>
                  <a:off x="3147175" y="3684800"/>
                  <a:ext cx="81025" cy="1031050"/>
                </a:xfrm>
                <a:custGeom>
                  <a:avLst/>
                  <a:gdLst/>
                  <a:ahLst/>
                  <a:cxnLst/>
                  <a:rect l="l" t="t" r="r" b="b"/>
                  <a:pathLst>
                    <a:path w="3241" h="41242" extrusionOk="0">
                      <a:moveTo>
                        <a:pt x="0" y="0"/>
                      </a:moveTo>
                      <a:lnTo>
                        <a:pt x="3241" y="24254"/>
                      </a:lnTo>
                      <a:lnTo>
                        <a:pt x="884" y="41242"/>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33" name="Google Shape;33;p2"/>
              <p:cNvGrpSpPr/>
              <p:nvPr/>
            </p:nvGrpSpPr>
            <p:grpSpPr>
              <a:xfrm rot="-5400000">
                <a:off x="-1715265" y="839456"/>
                <a:ext cx="5785570" cy="3622857"/>
                <a:chOff x="533950" y="838450"/>
                <a:chExt cx="6348700" cy="3971125"/>
              </a:xfrm>
            </p:grpSpPr>
            <p:sp>
              <p:nvSpPr>
                <p:cNvPr id="34" name="Google Shape;34;p2"/>
                <p:cNvSpPr/>
                <p:nvPr/>
              </p:nvSpPr>
              <p:spPr>
                <a:xfrm>
                  <a:off x="5993125" y="1393775"/>
                  <a:ext cx="41625" cy="35700"/>
                </a:xfrm>
                <a:custGeom>
                  <a:avLst/>
                  <a:gdLst/>
                  <a:ahLst/>
                  <a:cxnLst/>
                  <a:rect l="l" t="t" r="r" b="b"/>
                  <a:pathLst>
                    <a:path w="1665" h="1428" extrusionOk="0">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6717550" y="1311275"/>
                  <a:ext cx="48875" cy="42525"/>
                </a:xfrm>
                <a:custGeom>
                  <a:avLst/>
                  <a:gdLst/>
                  <a:ahLst/>
                  <a:cxnLst/>
                  <a:rect l="l" t="t" r="r" b="b"/>
                  <a:pathLst>
                    <a:path w="1955" h="1701" extrusionOk="0">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5272025" y="870150"/>
                  <a:ext cx="45575" cy="39000"/>
                </a:xfrm>
                <a:custGeom>
                  <a:avLst/>
                  <a:gdLst/>
                  <a:ahLst/>
                  <a:cxnLst/>
                  <a:rect l="l" t="t" r="r" b="b"/>
                  <a:pathLst>
                    <a:path w="1823" h="1560" extrusionOk="0">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4875150" y="1137600"/>
                  <a:ext cx="27100" cy="23200"/>
                </a:xfrm>
                <a:custGeom>
                  <a:avLst/>
                  <a:gdLst/>
                  <a:ahLst/>
                  <a:cxnLst/>
                  <a:rect l="l" t="t" r="r" b="b"/>
                  <a:pathLst>
                    <a:path w="1084" h="928" extrusionOk="0">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5337400" y="1685025"/>
                  <a:ext cx="40950" cy="35675"/>
                </a:xfrm>
                <a:custGeom>
                  <a:avLst/>
                  <a:gdLst/>
                  <a:ahLst/>
                  <a:cxnLst/>
                  <a:rect l="l" t="t" r="r" b="b"/>
                  <a:pathLst>
                    <a:path w="1638" h="1427" extrusionOk="0">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5670225" y="1937950"/>
                  <a:ext cx="40300" cy="34075"/>
                </a:xfrm>
                <a:custGeom>
                  <a:avLst/>
                  <a:gdLst/>
                  <a:ahLst/>
                  <a:cxnLst/>
                  <a:rect l="l" t="t" r="r" b="b"/>
                  <a:pathLst>
                    <a:path w="1612" h="1363" extrusionOk="0">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6135100" y="1760300"/>
                  <a:ext cx="31725" cy="27200"/>
                </a:xfrm>
                <a:custGeom>
                  <a:avLst/>
                  <a:gdLst/>
                  <a:ahLst/>
                  <a:cxnLst/>
                  <a:rect l="l" t="t" r="r" b="b"/>
                  <a:pathLst>
                    <a:path w="1269" h="1088" extrusionOk="0">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6473200" y="2210000"/>
                  <a:ext cx="38775" cy="33250"/>
                </a:xfrm>
                <a:custGeom>
                  <a:avLst/>
                  <a:gdLst/>
                  <a:ahLst/>
                  <a:cxnLst/>
                  <a:rect l="l" t="t" r="r" b="b"/>
                  <a:pathLst>
                    <a:path w="1551" h="1330" extrusionOk="0">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6259250" y="2629325"/>
                  <a:ext cx="43625" cy="37925"/>
                </a:xfrm>
                <a:custGeom>
                  <a:avLst/>
                  <a:gdLst/>
                  <a:ahLst/>
                  <a:cxnLst/>
                  <a:rect l="l" t="t" r="r" b="b"/>
                  <a:pathLst>
                    <a:path w="1745" h="1517" extrusionOk="0">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5485975" y="2449725"/>
                  <a:ext cx="34375" cy="28750"/>
                </a:xfrm>
                <a:custGeom>
                  <a:avLst/>
                  <a:gdLst/>
                  <a:ahLst/>
                  <a:cxnLst/>
                  <a:rect l="l" t="t" r="r" b="b"/>
                  <a:pathLst>
                    <a:path w="1375" h="1150" extrusionOk="0">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5972650" y="2263500"/>
                  <a:ext cx="44275" cy="37925"/>
                </a:xfrm>
                <a:custGeom>
                  <a:avLst/>
                  <a:gdLst/>
                  <a:ahLst/>
                  <a:cxnLst/>
                  <a:rect l="l" t="t" r="r" b="b"/>
                  <a:pathLst>
                    <a:path w="1771" h="1517" extrusionOk="0">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5106275" y="2456975"/>
                  <a:ext cx="46900" cy="40150"/>
                </a:xfrm>
                <a:custGeom>
                  <a:avLst/>
                  <a:gdLst/>
                  <a:ahLst/>
                  <a:cxnLst/>
                  <a:rect l="l" t="t" r="r" b="b"/>
                  <a:pathLst>
                    <a:path w="1876" h="1606" extrusionOk="0">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4461750" y="2361900"/>
                  <a:ext cx="39000" cy="32775"/>
                </a:xfrm>
                <a:custGeom>
                  <a:avLst/>
                  <a:gdLst/>
                  <a:ahLst/>
                  <a:cxnLst/>
                  <a:rect l="l" t="t" r="r" b="b"/>
                  <a:pathLst>
                    <a:path w="1560" h="1311" extrusionOk="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4739775" y="1942575"/>
                  <a:ext cx="45375" cy="38550"/>
                </a:xfrm>
                <a:custGeom>
                  <a:avLst/>
                  <a:gdLst/>
                  <a:ahLst/>
                  <a:cxnLst/>
                  <a:rect l="l" t="t" r="r" b="b"/>
                  <a:pathLst>
                    <a:path w="1815" h="1542" extrusionOk="0">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4826275" y="1607775"/>
                  <a:ext cx="30400" cy="31050"/>
                </a:xfrm>
                <a:custGeom>
                  <a:avLst/>
                  <a:gdLst/>
                  <a:ahLst/>
                  <a:cxnLst/>
                  <a:rect l="l" t="t" r="r" b="b"/>
                  <a:pathLst>
                    <a:path w="1216" h="1242" extrusionOk="0">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3839700" y="2713225"/>
                  <a:ext cx="35700" cy="30375"/>
                </a:xfrm>
                <a:custGeom>
                  <a:avLst/>
                  <a:gdLst/>
                  <a:ahLst/>
                  <a:cxnLst/>
                  <a:rect l="l" t="t" r="r" b="b"/>
                  <a:pathLst>
                    <a:path w="1428" h="1215" extrusionOk="0">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3579525" y="2509150"/>
                  <a:ext cx="31725" cy="26550"/>
                </a:xfrm>
                <a:custGeom>
                  <a:avLst/>
                  <a:gdLst/>
                  <a:ahLst/>
                  <a:cxnLst/>
                  <a:rect l="l" t="t" r="r" b="b"/>
                  <a:pathLst>
                    <a:path w="1269" h="1062" extrusionOk="0">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829350" y="2709900"/>
                  <a:ext cx="44275" cy="37700"/>
                </a:xfrm>
                <a:custGeom>
                  <a:avLst/>
                  <a:gdLst/>
                  <a:ahLst/>
                  <a:cxnLst/>
                  <a:rect l="l" t="t" r="r" b="b"/>
                  <a:pathLst>
                    <a:path w="1771" h="1508" extrusionOk="0">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2653700" y="3364975"/>
                  <a:ext cx="24450" cy="24450"/>
                </a:xfrm>
                <a:custGeom>
                  <a:avLst/>
                  <a:gdLst/>
                  <a:ahLst/>
                  <a:cxnLst/>
                  <a:rect l="l" t="t" r="r" b="b"/>
                  <a:pathLst>
                    <a:path w="978" h="978" extrusionOk="0">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407175" y="3055275"/>
                  <a:ext cx="27750" cy="27750"/>
                </a:xfrm>
                <a:custGeom>
                  <a:avLst/>
                  <a:gdLst/>
                  <a:ahLst/>
                  <a:cxnLst/>
                  <a:rect l="l" t="t" r="r" b="b"/>
                  <a:pathLst>
                    <a:path w="1110" h="1110" extrusionOk="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329250" y="3558450"/>
                  <a:ext cx="46250" cy="40175"/>
                </a:xfrm>
                <a:custGeom>
                  <a:avLst/>
                  <a:gdLst/>
                  <a:ahLst/>
                  <a:cxnLst/>
                  <a:rect l="l" t="t" r="r" b="b"/>
                  <a:pathLst>
                    <a:path w="1850" h="1607" extrusionOk="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3611225" y="3969200"/>
                  <a:ext cx="39650" cy="34075"/>
                </a:xfrm>
                <a:custGeom>
                  <a:avLst/>
                  <a:gdLst/>
                  <a:ahLst/>
                  <a:cxnLst/>
                  <a:rect l="l" t="t" r="r" b="b"/>
                  <a:pathLst>
                    <a:path w="1586" h="1363" extrusionOk="0">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3105375" y="4337025"/>
                  <a:ext cx="43625" cy="37250"/>
                </a:xfrm>
                <a:custGeom>
                  <a:avLst/>
                  <a:gdLst/>
                  <a:ahLst/>
                  <a:cxnLst/>
                  <a:rect l="l" t="t" r="r" b="b"/>
                  <a:pathLst>
                    <a:path w="1745" h="1490" extrusionOk="0">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2169650" y="4735875"/>
                  <a:ext cx="48250" cy="40950"/>
                </a:xfrm>
                <a:custGeom>
                  <a:avLst/>
                  <a:gdLst/>
                  <a:ahLst/>
                  <a:cxnLst/>
                  <a:rect l="l" t="t" r="r" b="b"/>
                  <a:pathLst>
                    <a:path w="1930" h="1638" extrusionOk="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2569825" y="3989675"/>
                  <a:ext cx="39650" cy="33900"/>
                </a:xfrm>
                <a:custGeom>
                  <a:avLst/>
                  <a:gdLst/>
                  <a:ahLst/>
                  <a:cxnLst/>
                  <a:rect l="l" t="t" r="r" b="b"/>
                  <a:pathLst>
                    <a:path w="1586" h="1356" extrusionOk="0">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2056075" y="3835350"/>
                  <a:ext cx="30400" cy="25575"/>
                </a:xfrm>
                <a:custGeom>
                  <a:avLst/>
                  <a:gdLst/>
                  <a:ahLst/>
                  <a:cxnLst/>
                  <a:rect l="l" t="t" r="r" b="b"/>
                  <a:pathLst>
                    <a:path w="1216" h="1023" extrusionOk="0">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2179575" y="3399300"/>
                  <a:ext cx="31050" cy="26550"/>
                </a:xfrm>
                <a:custGeom>
                  <a:avLst/>
                  <a:gdLst/>
                  <a:ahLst/>
                  <a:cxnLst/>
                  <a:rect l="l" t="t" r="r" b="b"/>
                  <a:pathLst>
                    <a:path w="1242" h="1062" extrusionOk="0">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1885700" y="3061200"/>
                  <a:ext cx="29750" cy="24950"/>
                </a:xfrm>
                <a:custGeom>
                  <a:avLst/>
                  <a:gdLst/>
                  <a:ahLst/>
                  <a:cxnLst/>
                  <a:rect l="l" t="t" r="r" b="b"/>
                  <a:pathLst>
                    <a:path w="1190" h="998" extrusionOk="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1716650" y="2775925"/>
                  <a:ext cx="29750" cy="25450"/>
                </a:xfrm>
                <a:custGeom>
                  <a:avLst/>
                  <a:gdLst/>
                  <a:ahLst/>
                  <a:cxnLst/>
                  <a:rect l="l" t="t" r="r" b="b"/>
                  <a:pathLst>
                    <a:path w="1190" h="1018" extrusionOk="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1166775" y="3292975"/>
                  <a:ext cx="31525" cy="26550"/>
                </a:xfrm>
                <a:custGeom>
                  <a:avLst/>
                  <a:gdLst/>
                  <a:ahLst/>
                  <a:cxnLst/>
                  <a:rect l="l" t="t" r="r" b="b"/>
                  <a:pathLst>
                    <a:path w="1261" h="1062" extrusionOk="0">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1496750" y="3769100"/>
                  <a:ext cx="42950" cy="36300"/>
                </a:xfrm>
                <a:custGeom>
                  <a:avLst/>
                  <a:gdLst/>
                  <a:ahLst/>
                  <a:cxnLst/>
                  <a:rect l="l" t="t" r="r" b="b"/>
                  <a:pathLst>
                    <a:path w="1718" h="1452" extrusionOk="0">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1359400" y="3958625"/>
                  <a:ext cx="29075" cy="24300"/>
                </a:xfrm>
                <a:custGeom>
                  <a:avLst/>
                  <a:gdLst/>
                  <a:ahLst/>
                  <a:cxnLst/>
                  <a:rect l="l" t="t" r="r" b="b"/>
                  <a:pathLst>
                    <a:path w="1163" h="972" extrusionOk="0">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1068175" y="4338325"/>
                  <a:ext cx="40325" cy="34375"/>
                </a:xfrm>
                <a:custGeom>
                  <a:avLst/>
                  <a:gdLst/>
                  <a:ahLst/>
                  <a:cxnLst/>
                  <a:rect l="l" t="t" r="r" b="b"/>
                  <a:pathLst>
                    <a:path w="1613" h="1375" extrusionOk="0">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533950" y="4482300"/>
                  <a:ext cx="48900" cy="41725"/>
                </a:xfrm>
                <a:custGeom>
                  <a:avLst/>
                  <a:gdLst/>
                  <a:ahLst/>
                  <a:cxnLst/>
                  <a:rect l="l" t="t" r="r" b="b"/>
                  <a:pathLst>
                    <a:path w="1956" h="1669" extrusionOk="0">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895175" y="4776800"/>
                  <a:ext cx="38325" cy="32775"/>
                </a:xfrm>
                <a:custGeom>
                  <a:avLst/>
                  <a:gdLst/>
                  <a:ahLst/>
                  <a:cxnLst/>
                  <a:rect l="l" t="t" r="r" b="b"/>
                  <a:pathLst>
                    <a:path w="1533" h="1311" extrusionOk="0">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1537700" y="4700200"/>
                  <a:ext cx="40975" cy="34575"/>
                </a:xfrm>
                <a:custGeom>
                  <a:avLst/>
                  <a:gdLst/>
                  <a:ahLst/>
                  <a:cxnLst/>
                  <a:rect l="l" t="t" r="r" b="b"/>
                  <a:pathLst>
                    <a:path w="1639" h="1383" extrusionOk="0">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1861275" y="4358050"/>
                  <a:ext cx="34600" cy="25925"/>
                </a:xfrm>
                <a:custGeom>
                  <a:avLst/>
                  <a:gdLst/>
                  <a:ahLst/>
                  <a:cxnLst/>
                  <a:rect l="l" t="t" r="r" b="b"/>
                  <a:pathLst>
                    <a:path w="1384" h="1037" extrusionOk="0">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2416625" y="4390500"/>
                  <a:ext cx="33050" cy="33050"/>
                </a:xfrm>
                <a:custGeom>
                  <a:avLst/>
                  <a:gdLst/>
                  <a:ahLst/>
                  <a:cxnLst/>
                  <a:rect l="l" t="t" r="r" b="b"/>
                  <a:pathLst>
                    <a:path w="1322" h="1322" extrusionOk="0">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2930400" y="4723325"/>
                  <a:ext cx="29075" cy="24800"/>
                </a:xfrm>
                <a:custGeom>
                  <a:avLst/>
                  <a:gdLst/>
                  <a:ahLst/>
                  <a:cxnLst/>
                  <a:rect l="l" t="t" r="r" b="b"/>
                  <a:pathLst>
                    <a:path w="1163" h="992" extrusionOk="0">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1503350" y="4286825"/>
                  <a:ext cx="31725" cy="27175"/>
                </a:xfrm>
                <a:custGeom>
                  <a:avLst/>
                  <a:gdLst/>
                  <a:ahLst/>
                  <a:cxnLst/>
                  <a:rect l="l" t="t" r="r" b="b"/>
                  <a:pathLst>
                    <a:path w="1269" h="1087" extrusionOk="0">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755175" y="3900525"/>
                  <a:ext cx="23125" cy="23125"/>
                </a:xfrm>
                <a:custGeom>
                  <a:avLst/>
                  <a:gdLst/>
                  <a:ahLst/>
                  <a:cxnLst/>
                  <a:rect l="l" t="t" r="r" b="b"/>
                  <a:pathLst>
                    <a:path w="925" h="925" extrusionOk="0">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2"/>
                <p:cNvSpPr/>
                <p:nvPr/>
              </p:nvSpPr>
              <p:spPr>
                <a:xfrm>
                  <a:off x="1537700" y="3481200"/>
                  <a:ext cx="40975" cy="35650"/>
                </a:xfrm>
                <a:custGeom>
                  <a:avLst/>
                  <a:gdLst/>
                  <a:ahLst/>
                  <a:cxnLst/>
                  <a:rect l="l" t="t" r="r" b="b"/>
                  <a:pathLst>
                    <a:path w="1639" h="1426" extrusionOk="0">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2"/>
                <p:cNvSpPr/>
                <p:nvPr/>
              </p:nvSpPr>
              <p:spPr>
                <a:xfrm>
                  <a:off x="782900" y="3523450"/>
                  <a:ext cx="48900" cy="41900"/>
                </a:xfrm>
                <a:custGeom>
                  <a:avLst/>
                  <a:gdLst/>
                  <a:ahLst/>
                  <a:cxnLst/>
                  <a:rect l="l" t="t" r="r" b="b"/>
                  <a:pathLst>
                    <a:path w="1956" h="1676" extrusionOk="0">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763275" y="2777225"/>
                  <a:ext cx="26925" cy="23225"/>
                </a:xfrm>
                <a:custGeom>
                  <a:avLst/>
                  <a:gdLst/>
                  <a:ahLst/>
                  <a:cxnLst/>
                  <a:rect l="l" t="t" r="r" b="b"/>
                  <a:pathLst>
                    <a:path w="1077" h="929" extrusionOk="0">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6819900" y="974225"/>
                  <a:ext cx="44275" cy="37925"/>
                </a:xfrm>
                <a:custGeom>
                  <a:avLst/>
                  <a:gdLst/>
                  <a:ahLst/>
                  <a:cxnLst/>
                  <a:rect l="l" t="t" r="r" b="b"/>
                  <a:pathLst>
                    <a:path w="1771" h="1517" extrusionOk="0">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5587000" y="1267675"/>
                  <a:ext cx="42950" cy="36975"/>
                </a:xfrm>
                <a:custGeom>
                  <a:avLst/>
                  <a:gdLst/>
                  <a:ahLst/>
                  <a:cxnLst/>
                  <a:rect l="l" t="t" r="r" b="b"/>
                  <a:pathLst>
                    <a:path w="1718" h="1479" extrusionOk="0">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5804275" y="838450"/>
                  <a:ext cx="38975" cy="32775"/>
                </a:xfrm>
                <a:custGeom>
                  <a:avLst/>
                  <a:gdLst/>
                  <a:ahLst/>
                  <a:cxnLst/>
                  <a:rect l="l" t="t" r="r" b="b"/>
                  <a:pathLst>
                    <a:path w="1559" h="1311" extrusionOk="0">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6315375" y="1154750"/>
                  <a:ext cx="33050" cy="33050"/>
                </a:xfrm>
                <a:custGeom>
                  <a:avLst/>
                  <a:gdLst/>
                  <a:ahLst/>
                  <a:cxnLst/>
                  <a:rect l="l" t="t" r="r" b="b"/>
                  <a:pathLst>
                    <a:path w="1322" h="1322" extrusionOk="0">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6045300" y="2040900"/>
                  <a:ext cx="31050" cy="26175"/>
                </a:xfrm>
                <a:custGeom>
                  <a:avLst/>
                  <a:gdLst/>
                  <a:ahLst/>
                  <a:cxnLst/>
                  <a:rect l="l" t="t" r="r" b="b"/>
                  <a:pathLst>
                    <a:path w="1242" h="1047" extrusionOk="0">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6624425" y="1949175"/>
                  <a:ext cx="25775" cy="25100"/>
                </a:xfrm>
                <a:custGeom>
                  <a:avLst/>
                  <a:gdLst/>
                  <a:ahLst/>
                  <a:cxnLst/>
                  <a:rect l="l" t="t" r="r" b="b"/>
                  <a:pathLst>
                    <a:path w="1031" h="1004" extrusionOk="0">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6839050" y="2318975"/>
                  <a:ext cx="43600" cy="37625"/>
                </a:xfrm>
                <a:custGeom>
                  <a:avLst/>
                  <a:gdLst/>
                  <a:ahLst/>
                  <a:cxnLst/>
                  <a:rect l="l" t="t" r="r" b="b"/>
                  <a:pathLst>
                    <a:path w="1744" h="1505" extrusionOk="0">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6786875" y="2701975"/>
                  <a:ext cx="30400" cy="25450"/>
                </a:xfrm>
                <a:custGeom>
                  <a:avLst/>
                  <a:gdLst/>
                  <a:ahLst/>
                  <a:cxnLst/>
                  <a:rect l="l" t="t" r="r" b="b"/>
                  <a:pathLst>
                    <a:path w="1216" h="1018" extrusionOk="0">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6275775" y="1501450"/>
                  <a:ext cx="46900" cy="39650"/>
                </a:xfrm>
                <a:custGeom>
                  <a:avLst/>
                  <a:gdLst/>
                  <a:ahLst/>
                  <a:cxnLst/>
                  <a:rect l="l" t="t" r="r" b="b"/>
                  <a:pathLst>
                    <a:path w="1876" h="1586" extrusionOk="0">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6277750" y="852975"/>
                  <a:ext cx="43600" cy="36625"/>
                </a:xfrm>
                <a:custGeom>
                  <a:avLst/>
                  <a:gdLst/>
                  <a:ahLst/>
                  <a:cxnLst/>
                  <a:rect l="l" t="t" r="r" b="b"/>
                  <a:pathLst>
                    <a:path w="1744" h="1465" extrusionOk="0">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5790400" y="1037875"/>
                  <a:ext cx="33700" cy="28800"/>
                </a:xfrm>
                <a:custGeom>
                  <a:avLst/>
                  <a:gdLst/>
                  <a:ahLst/>
                  <a:cxnLst/>
                  <a:rect l="l" t="t" r="r" b="b"/>
                  <a:pathLst>
                    <a:path w="1348" h="1152" extrusionOk="0">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4704775" y="852975"/>
                  <a:ext cx="41625" cy="35675"/>
                </a:xfrm>
                <a:custGeom>
                  <a:avLst/>
                  <a:gdLst/>
                  <a:ahLst/>
                  <a:cxnLst/>
                  <a:rect l="l" t="t" r="r" b="b"/>
                  <a:pathLst>
                    <a:path w="1665" h="1427" extrusionOk="0">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4248475" y="2602250"/>
                  <a:ext cx="28400" cy="23875"/>
                </a:xfrm>
                <a:custGeom>
                  <a:avLst/>
                  <a:gdLst/>
                  <a:ahLst/>
                  <a:cxnLst/>
                  <a:rect l="l" t="t" r="r" b="b"/>
                  <a:pathLst>
                    <a:path w="1136" h="955" extrusionOk="0">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4117725" y="3023575"/>
                  <a:ext cx="45575" cy="38850"/>
                </a:xfrm>
                <a:custGeom>
                  <a:avLst/>
                  <a:gdLst/>
                  <a:ahLst/>
                  <a:cxnLst/>
                  <a:rect l="l" t="t" r="r" b="b"/>
                  <a:pathLst>
                    <a:path w="1823" h="1554" extrusionOk="0">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
                <p:cNvSpPr/>
                <p:nvPr/>
              </p:nvSpPr>
              <p:spPr>
                <a:xfrm>
                  <a:off x="3732725" y="3346475"/>
                  <a:ext cx="34375" cy="29425"/>
                </a:xfrm>
                <a:custGeom>
                  <a:avLst/>
                  <a:gdLst/>
                  <a:ahLst/>
                  <a:cxnLst/>
                  <a:rect l="l" t="t" r="r" b="b"/>
                  <a:pathLst>
                    <a:path w="1375" h="1177" extrusionOk="0">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2"/>
                <p:cNvSpPr/>
                <p:nvPr/>
              </p:nvSpPr>
              <p:spPr>
                <a:xfrm>
                  <a:off x="5993125" y="1393775"/>
                  <a:ext cx="41625" cy="35700"/>
                </a:xfrm>
                <a:custGeom>
                  <a:avLst/>
                  <a:gdLst/>
                  <a:ahLst/>
                  <a:cxnLst/>
                  <a:rect l="l" t="t" r="r" b="b"/>
                  <a:pathLst>
                    <a:path w="1665" h="1428" extrusionOk="0">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2"/>
                <p:cNvSpPr/>
                <p:nvPr/>
              </p:nvSpPr>
              <p:spPr>
                <a:xfrm>
                  <a:off x="6717550" y="1311275"/>
                  <a:ext cx="48875" cy="42525"/>
                </a:xfrm>
                <a:custGeom>
                  <a:avLst/>
                  <a:gdLst/>
                  <a:ahLst/>
                  <a:cxnLst/>
                  <a:rect l="l" t="t" r="r" b="b"/>
                  <a:pathLst>
                    <a:path w="1955" h="1701" extrusionOk="0">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
                <p:cNvSpPr/>
                <p:nvPr/>
              </p:nvSpPr>
              <p:spPr>
                <a:xfrm>
                  <a:off x="5272025" y="870150"/>
                  <a:ext cx="45575" cy="39000"/>
                </a:xfrm>
                <a:custGeom>
                  <a:avLst/>
                  <a:gdLst/>
                  <a:ahLst/>
                  <a:cxnLst/>
                  <a:rect l="l" t="t" r="r" b="b"/>
                  <a:pathLst>
                    <a:path w="1823" h="1560" extrusionOk="0">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
                <p:cNvSpPr/>
                <p:nvPr/>
              </p:nvSpPr>
              <p:spPr>
                <a:xfrm>
                  <a:off x="4875150" y="1137600"/>
                  <a:ext cx="27100" cy="23200"/>
                </a:xfrm>
                <a:custGeom>
                  <a:avLst/>
                  <a:gdLst/>
                  <a:ahLst/>
                  <a:cxnLst/>
                  <a:rect l="l" t="t" r="r" b="b"/>
                  <a:pathLst>
                    <a:path w="1084" h="928" extrusionOk="0">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2"/>
                <p:cNvSpPr/>
                <p:nvPr/>
              </p:nvSpPr>
              <p:spPr>
                <a:xfrm>
                  <a:off x="5337400" y="1685025"/>
                  <a:ext cx="40950" cy="35675"/>
                </a:xfrm>
                <a:custGeom>
                  <a:avLst/>
                  <a:gdLst/>
                  <a:ahLst/>
                  <a:cxnLst/>
                  <a:rect l="l" t="t" r="r" b="b"/>
                  <a:pathLst>
                    <a:path w="1638" h="1427" extrusionOk="0">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2"/>
                <p:cNvSpPr/>
                <p:nvPr/>
              </p:nvSpPr>
              <p:spPr>
                <a:xfrm>
                  <a:off x="5670225" y="1937950"/>
                  <a:ext cx="40300" cy="34075"/>
                </a:xfrm>
                <a:custGeom>
                  <a:avLst/>
                  <a:gdLst/>
                  <a:ahLst/>
                  <a:cxnLst/>
                  <a:rect l="l" t="t" r="r" b="b"/>
                  <a:pathLst>
                    <a:path w="1612" h="1363" extrusionOk="0">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2"/>
                <p:cNvSpPr/>
                <p:nvPr/>
              </p:nvSpPr>
              <p:spPr>
                <a:xfrm>
                  <a:off x="6135100" y="1760300"/>
                  <a:ext cx="31725" cy="27200"/>
                </a:xfrm>
                <a:custGeom>
                  <a:avLst/>
                  <a:gdLst/>
                  <a:ahLst/>
                  <a:cxnLst/>
                  <a:rect l="l" t="t" r="r" b="b"/>
                  <a:pathLst>
                    <a:path w="1269" h="1088" extrusionOk="0">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2"/>
                <p:cNvSpPr/>
                <p:nvPr/>
              </p:nvSpPr>
              <p:spPr>
                <a:xfrm>
                  <a:off x="6473200" y="2210000"/>
                  <a:ext cx="38775" cy="33250"/>
                </a:xfrm>
                <a:custGeom>
                  <a:avLst/>
                  <a:gdLst/>
                  <a:ahLst/>
                  <a:cxnLst/>
                  <a:rect l="l" t="t" r="r" b="b"/>
                  <a:pathLst>
                    <a:path w="1551" h="1330" extrusionOk="0">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2"/>
                <p:cNvSpPr/>
                <p:nvPr/>
              </p:nvSpPr>
              <p:spPr>
                <a:xfrm>
                  <a:off x="6259250" y="2629325"/>
                  <a:ext cx="43625" cy="37925"/>
                </a:xfrm>
                <a:custGeom>
                  <a:avLst/>
                  <a:gdLst/>
                  <a:ahLst/>
                  <a:cxnLst/>
                  <a:rect l="l" t="t" r="r" b="b"/>
                  <a:pathLst>
                    <a:path w="1745" h="1517" extrusionOk="0">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2"/>
                <p:cNvSpPr/>
                <p:nvPr/>
              </p:nvSpPr>
              <p:spPr>
                <a:xfrm>
                  <a:off x="5485975" y="2449725"/>
                  <a:ext cx="34375" cy="28750"/>
                </a:xfrm>
                <a:custGeom>
                  <a:avLst/>
                  <a:gdLst/>
                  <a:ahLst/>
                  <a:cxnLst/>
                  <a:rect l="l" t="t" r="r" b="b"/>
                  <a:pathLst>
                    <a:path w="1375" h="1150" extrusionOk="0">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2"/>
                <p:cNvSpPr/>
                <p:nvPr/>
              </p:nvSpPr>
              <p:spPr>
                <a:xfrm>
                  <a:off x="5972650" y="2263500"/>
                  <a:ext cx="44275" cy="37925"/>
                </a:xfrm>
                <a:custGeom>
                  <a:avLst/>
                  <a:gdLst/>
                  <a:ahLst/>
                  <a:cxnLst/>
                  <a:rect l="l" t="t" r="r" b="b"/>
                  <a:pathLst>
                    <a:path w="1771" h="1517" extrusionOk="0">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2"/>
                <p:cNvSpPr/>
                <p:nvPr/>
              </p:nvSpPr>
              <p:spPr>
                <a:xfrm>
                  <a:off x="5106275" y="2456975"/>
                  <a:ext cx="46900" cy="40150"/>
                </a:xfrm>
                <a:custGeom>
                  <a:avLst/>
                  <a:gdLst/>
                  <a:ahLst/>
                  <a:cxnLst/>
                  <a:rect l="l" t="t" r="r" b="b"/>
                  <a:pathLst>
                    <a:path w="1876" h="1606" extrusionOk="0">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2"/>
                <p:cNvSpPr/>
                <p:nvPr/>
              </p:nvSpPr>
              <p:spPr>
                <a:xfrm>
                  <a:off x="4461750" y="2361900"/>
                  <a:ext cx="39000" cy="32775"/>
                </a:xfrm>
                <a:custGeom>
                  <a:avLst/>
                  <a:gdLst/>
                  <a:ahLst/>
                  <a:cxnLst/>
                  <a:rect l="l" t="t" r="r" b="b"/>
                  <a:pathLst>
                    <a:path w="1560" h="1311" extrusionOk="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2"/>
                <p:cNvSpPr/>
                <p:nvPr/>
              </p:nvSpPr>
              <p:spPr>
                <a:xfrm>
                  <a:off x="4739775" y="1942575"/>
                  <a:ext cx="45375" cy="38550"/>
                </a:xfrm>
                <a:custGeom>
                  <a:avLst/>
                  <a:gdLst/>
                  <a:ahLst/>
                  <a:cxnLst/>
                  <a:rect l="l" t="t" r="r" b="b"/>
                  <a:pathLst>
                    <a:path w="1815" h="1542" extrusionOk="0">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2"/>
                <p:cNvSpPr/>
                <p:nvPr/>
              </p:nvSpPr>
              <p:spPr>
                <a:xfrm>
                  <a:off x="4826275" y="1607775"/>
                  <a:ext cx="30400" cy="31050"/>
                </a:xfrm>
                <a:custGeom>
                  <a:avLst/>
                  <a:gdLst/>
                  <a:ahLst/>
                  <a:cxnLst/>
                  <a:rect l="l" t="t" r="r" b="b"/>
                  <a:pathLst>
                    <a:path w="1216" h="1242" extrusionOk="0">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2"/>
                <p:cNvSpPr/>
                <p:nvPr/>
              </p:nvSpPr>
              <p:spPr>
                <a:xfrm>
                  <a:off x="3839700" y="2713225"/>
                  <a:ext cx="35700" cy="30375"/>
                </a:xfrm>
                <a:custGeom>
                  <a:avLst/>
                  <a:gdLst/>
                  <a:ahLst/>
                  <a:cxnLst/>
                  <a:rect l="l" t="t" r="r" b="b"/>
                  <a:pathLst>
                    <a:path w="1428" h="1215" extrusionOk="0">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2"/>
                <p:cNvSpPr/>
                <p:nvPr/>
              </p:nvSpPr>
              <p:spPr>
                <a:xfrm>
                  <a:off x="3579525" y="2509150"/>
                  <a:ext cx="31725" cy="26550"/>
                </a:xfrm>
                <a:custGeom>
                  <a:avLst/>
                  <a:gdLst/>
                  <a:ahLst/>
                  <a:cxnLst/>
                  <a:rect l="l" t="t" r="r" b="b"/>
                  <a:pathLst>
                    <a:path w="1269" h="1062" extrusionOk="0">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2"/>
                <p:cNvSpPr/>
                <p:nvPr/>
              </p:nvSpPr>
              <p:spPr>
                <a:xfrm>
                  <a:off x="2829350" y="2709900"/>
                  <a:ext cx="44275" cy="37700"/>
                </a:xfrm>
                <a:custGeom>
                  <a:avLst/>
                  <a:gdLst/>
                  <a:ahLst/>
                  <a:cxnLst/>
                  <a:rect l="l" t="t" r="r" b="b"/>
                  <a:pathLst>
                    <a:path w="1771" h="1508" extrusionOk="0">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2"/>
                <p:cNvSpPr/>
                <p:nvPr/>
              </p:nvSpPr>
              <p:spPr>
                <a:xfrm>
                  <a:off x="2653700" y="3364975"/>
                  <a:ext cx="24450" cy="24450"/>
                </a:xfrm>
                <a:custGeom>
                  <a:avLst/>
                  <a:gdLst/>
                  <a:ahLst/>
                  <a:cxnLst/>
                  <a:rect l="l" t="t" r="r" b="b"/>
                  <a:pathLst>
                    <a:path w="978" h="978" extrusionOk="0">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2"/>
                <p:cNvSpPr/>
                <p:nvPr/>
              </p:nvSpPr>
              <p:spPr>
                <a:xfrm>
                  <a:off x="3407175" y="3055275"/>
                  <a:ext cx="27750" cy="27750"/>
                </a:xfrm>
                <a:custGeom>
                  <a:avLst/>
                  <a:gdLst/>
                  <a:ahLst/>
                  <a:cxnLst/>
                  <a:rect l="l" t="t" r="r" b="b"/>
                  <a:pathLst>
                    <a:path w="1110" h="1110" extrusionOk="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2"/>
                <p:cNvSpPr/>
                <p:nvPr/>
              </p:nvSpPr>
              <p:spPr>
                <a:xfrm>
                  <a:off x="3329250" y="3558450"/>
                  <a:ext cx="46250" cy="40175"/>
                </a:xfrm>
                <a:custGeom>
                  <a:avLst/>
                  <a:gdLst/>
                  <a:ahLst/>
                  <a:cxnLst/>
                  <a:rect l="l" t="t" r="r" b="b"/>
                  <a:pathLst>
                    <a:path w="1850" h="1607" extrusionOk="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2"/>
                <p:cNvSpPr/>
                <p:nvPr/>
              </p:nvSpPr>
              <p:spPr>
                <a:xfrm>
                  <a:off x="3611225" y="3969200"/>
                  <a:ext cx="39650" cy="34075"/>
                </a:xfrm>
                <a:custGeom>
                  <a:avLst/>
                  <a:gdLst/>
                  <a:ahLst/>
                  <a:cxnLst/>
                  <a:rect l="l" t="t" r="r" b="b"/>
                  <a:pathLst>
                    <a:path w="1586" h="1363" extrusionOk="0">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2"/>
                <p:cNvSpPr/>
                <p:nvPr/>
              </p:nvSpPr>
              <p:spPr>
                <a:xfrm>
                  <a:off x="3105375" y="4337025"/>
                  <a:ext cx="43625" cy="37250"/>
                </a:xfrm>
                <a:custGeom>
                  <a:avLst/>
                  <a:gdLst/>
                  <a:ahLst/>
                  <a:cxnLst/>
                  <a:rect l="l" t="t" r="r" b="b"/>
                  <a:pathLst>
                    <a:path w="1745" h="1490" extrusionOk="0">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2"/>
                <p:cNvSpPr/>
                <p:nvPr/>
              </p:nvSpPr>
              <p:spPr>
                <a:xfrm>
                  <a:off x="2169650" y="4735875"/>
                  <a:ext cx="48250" cy="40950"/>
                </a:xfrm>
                <a:custGeom>
                  <a:avLst/>
                  <a:gdLst/>
                  <a:ahLst/>
                  <a:cxnLst/>
                  <a:rect l="l" t="t" r="r" b="b"/>
                  <a:pathLst>
                    <a:path w="1930" h="1638" extrusionOk="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2"/>
                <p:cNvSpPr/>
                <p:nvPr/>
              </p:nvSpPr>
              <p:spPr>
                <a:xfrm>
                  <a:off x="2569825" y="3989675"/>
                  <a:ext cx="39650" cy="33900"/>
                </a:xfrm>
                <a:custGeom>
                  <a:avLst/>
                  <a:gdLst/>
                  <a:ahLst/>
                  <a:cxnLst/>
                  <a:rect l="l" t="t" r="r" b="b"/>
                  <a:pathLst>
                    <a:path w="1586" h="1356" extrusionOk="0">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2"/>
                <p:cNvSpPr/>
                <p:nvPr/>
              </p:nvSpPr>
              <p:spPr>
                <a:xfrm>
                  <a:off x="2056075" y="3835350"/>
                  <a:ext cx="30400" cy="25575"/>
                </a:xfrm>
                <a:custGeom>
                  <a:avLst/>
                  <a:gdLst/>
                  <a:ahLst/>
                  <a:cxnLst/>
                  <a:rect l="l" t="t" r="r" b="b"/>
                  <a:pathLst>
                    <a:path w="1216" h="1023" extrusionOk="0">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2"/>
                <p:cNvSpPr/>
                <p:nvPr/>
              </p:nvSpPr>
              <p:spPr>
                <a:xfrm>
                  <a:off x="2179575" y="3399300"/>
                  <a:ext cx="31050" cy="26550"/>
                </a:xfrm>
                <a:custGeom>
                  <a:avLst/>
                  <a:gdLst/>
                  <a:ahLst/>
                  <a:cxnLst/>
                  <a:rect l="l" t="t" r="r" b="b"/>
                  <a:pathLst>
                    <a:path w="1242" h="1062" extrusionOk="0">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2"/>
                <p:cNvSpPr/>
                <p:nvPr/>
              </p:nvSpPr>
              <p:spPr>
                <a:xfrm>
                  <a:off x="1885700" y="3061200"/>
                  <a:ext cx="29750" cy="24950"/>
                </a:xfrm>
                <a:custGeom>
                  <a:avLst/>
                  <a:gdLst/>
                  <a:ahLst/>
                  <a:cxnLst/>
                  <a:rect l="l" t="t" r="r" b="b"/>
                  <a:pathLst>
                    <a:path w="1190" h="998" extrusionOk="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
                <p:cNvSpPr/>
                <p:nvPr/>
              </p:nvSpPr>
              <p:spPr>
                <a:xfrm>
                  <a:off x="1716650" y="2775925"/>
                  <a:ext cx="29750" cy="25450"/>
                </a:xfrm>
                <a:custGeom>
                  <a:avLst/>
                  <a:gdLst/>
                  <a:ahLst/>
                  <a:cxnLst/>
                  <a:rect l="l" t="t" r="r" b="b"/>
                  <a:pathLst>
                    <a:path w="1190" h="1018" extrusionOk="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2"/>
                <p:cNvSpPr/>
                <p:nvPr/>
              </p:nvSpPr>
              <p:spPr>
                <a:xfrm>
                  <a:off x="1166775" y="3292975"/>
                  <a:ext cx="31525" cy="26550"/>
                </a:xfrm>
                <a:custGeom>
                  <a:avLst/>
                  <a:gdLst/>
                  <a:ahLst/>
                  <a:cxnLst/>
                  <a:rect l="l" t="t" r="r" b="b"/>
                  <a:pathLst>
                    <a:path w="1261" h="1062" extrusionOk="0">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2"/>
                <p:cNvSpPr/>
                <p:nvPr/>
              </p:nvSpPr>
              <p:spPr>
                <a:xfrm>
                  <a:off x="1496750" y="3769100"/>
                  <a:ext cx="42950" cy="36300"/>
                </a:xfrm>
                <a:custGeom>
                  <a:avLst/>
                  <a:gdLst/>
                  <a:ahLst/>
                  <a:cxnLst/>
                  <a:rect l="l" t="t" r="r" b="b"/>
                  <a:pathLst>
                    <a:path w="1718" h="1452" extrusionOk="0">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2"/>
                <p:cNvSpPr/>
                <p:nvPr/>
              </p:nvSpPr>
              <p:spPr>
                <a:xfrm>
                  <a:off x="1359400" y="3958625"/>
                  <a:ext cx="29075" cy="24300"/>
                </a:xfrm>
                <a:custGeom>
                  <a:avLst/>
                  <a:gdLst/>
                  <a:ahLst/>
                  <a:cxnLst/>
                  <a:rect l="l" t="t" r="r" b="b"/>
                  <a:pathLst>
                    <a:path w="1163" h="972" extrusionOk="0">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2"/>
                <p:cNvSpPr/>
                <p:nvPr/>
              </p:nvSpPr>
              <p:spPr>
                <a:xfrm>
                  <a:off x="1068175" y="4338325"/>
                  <a:ext cx="40325" cy="34375"/>
                </a:xfrm>
                <a:custGeom>
                  <a:avLst/>
                  <a:gdLst/>
                  <a:ahLst/>
                  <a:cxnLst/>
                  <a:rect l="l" t="t" r="r" b="b"/>
                  <a:pathLst>
                    <a:path w="1613" h="1375" extrusionOk="0">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2"/>
                <p:cNvSpPr/>
                <p:nvPr/>
              </p:nvSpPr>
              <p:spPr>
                <a:xfrm>
                  <a:off x="533950" y="4482300"/>
                  <a:ext cx="48900" cy="41725"/>
                </a:xfrm>
                <a:custGeom>
                  <a:avLst/>
                  <a:gdLst/>
                  <a:ahLst/>
                  <a:cxnLst/>
                  <a:rect l="l" t="t" r="r" b="b"/>
                  <a:pathLst>
                    <a:path w="1956" h="1669" extrusionOk="0">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2"/>
                <p:cNvSpPr/>
                <p:nvPr/>
              </p:nvSpPr>
              <p:spPr>
                <a:xfrm>
                  <a:off x="895175" y="4776800"/>
                  <a:ext cx="38325" cy="32775"/>
                </a:xfrm>
                <a:custGeom>
                  <a:avLst/>
                  <a:gdLst/>
                  <a:ahLst/>
                  <a:cxnLst/>
                  <a:rect l="l" t="t" r="r" b="b"/>
                  <a:pathLst>
                    <a:path w="1533" h="1311" extrusionOk="0">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2"/>
                <p:cNvSpPr/>
                <p:nvPr/>
              </p:nvSpPr>
              <p:spPr>
                <a:xfrm>
                  <a:off x="1537700" y="4700200"/>
                  <a:ext cx="40975" cy="34575"/>
                </a:xfrm>
                <a:custGeom>
                  <a:avLst/>
                  <a:gdLst/>
                  <a:ahLst/>
                  <a:cxnLst/>
                  <a:rect l="l" t="t" r="r" b="b"/>
                  <a:pathLst>
                    <a:path w="1639" h="1383" extrusionOk="0">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
                <p:cNvSpPr/>
                <p:nvPr/>
              </p:nvSpPr>
              <p:spPr>
                <a:xfrm>
                  <a:off x="1861275" y="4358050"/>
                  <a:ext cx="34600" cy="25925"/>
                </a:xfrm>
                <a:custGeom>
                  <a:avLst/>
                  <a:gdLst/>
                  <a:ahLst/>
                  <a:cxnLst/>
                  <a:rect l="l" t="t" r="r" b="b"/>
                  <a:pathLst>
                    <a:path w="1384" h="1037" extrusionOk="0">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
                <p:cNvSpPr/>
                <p:nvPr/>
              </p:nvSpPr>
              <p:spPr>
                <a:xfrm>
                  <a:off x="2416625" y="4390500"/>
                  <a:ext cx="33050" cy="33050"/>
                </a:xfrm>
                <a:custGeom>
                  <a:avLst/>
                  <a:gdLst/>
                  <a:ahLst/>
                  <a:cxnLst/>
                  <a:rect l="l" t="t" r="r" b="b"/>
                  <a:pathLst>
                    <a:path w="1322" h="1322" extrusionOk="0">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
                <p:cNvSpPr/>
                <p:nvPr/>
              </p:nvSpPr>
              <p:spPr>
                <a:xfrm>
                  <a:off x="2930400" y="4723325"/>
                  <a:ext cx="29075" cy="24800"/>
                </a:xfrm>
                <a:custGeom>
                  <a:avLst/>
                  <a:gdLst/>
                  <a:ahLst/>
                  <a:cxnLst/>
                  <a:rect l="l" t="t" r="r" b="b"/>
                  <a:pathLst>
                    <a:path w="1163" h="992" extrusionOk="0">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
                <p:cNvSpPr/>
                <p:nvPr/>
              </p:nvSpPr>
              <p:spPr>
                <a:xfrm>
                  <a:off x="1503350" y="4286825"/>
                  <a:ext cx="31725" cy="27175"/>
                </a:xfrm>
                <a:custGeom>
                  <a:avLst/>
                  <a:gdLst/>
                  <a:ahLst/>
                  <a:cxnLst/>
                  <a:rect l="l" t="t" r="r" b="b"/>
                  <a:pathLst>
                    <a:path w="1269" h="1087" extrusionOk="0">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2"/>
                <p:cNvSpPr/>
                <p:nvPr/>
              </p:nvSpPr>
              <p:spPr>
                <a:xfrm>
                  <a:off x="755175" y="3900525"/>
                  <a:ext cx="23125" cy="23125"/>
                </a:xfrm>
                <a:custGeom>
                  <a:avLst/>
                  <a:gdLst/>
                  <a:ahLst/>
                  <a:cxnLst/>
                  <a:rect l="l" t="t" r="r" b="b"/>
                  <a:pathLst>
                    <a:path w="925" h="925" extrusionOk="0">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
                <p:cNvSpPr/>
                <p:nvPr/>
              </p:nvSpPr>
              <p:spPr>
                <a:xfrm>
                  <a:off x="1537700" y="3481200"/>
                  <a:ext cx="40975" cy="35650"/>
                </a:xfrm>
                <a:custGeom>
                  <a:avLst/>
                  <a:gdLst/>
                  <a:ahLst/>
                  <a:cxnLst/>
                  <a:rect l="l" t="t" r="r" b="b"/>
                  <a:pathLst>
                    <a:path w="1639" h="1426" extrusionOk="0">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2"/>
                <p:cNvSpPr/>
                <p:nvPr/>
              </p:nvSpPr>
              <p:spPr>
                <a:xfrm>
                  <a:off x="782900" y="3523450"/>
                  <a:ext cx="48900" cy="41900"/>
                </a:xfrm>
                <a:custGeom>
                  <a:avLst/>
                  <a:gdLst/>
                  <a:ahLst/>
                  <a:cxnLst/>
                  <a:rect l="l" t="t" r="r" b="b"/>
                  <a:pathLst>
                    <a:path w="1956" h="1676" extrusionOk="0">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
                <p:cNvSpPr/>
                <p:nvPr/>
              </p:nvSpPr>
              <p:spPr>
                <a:xfrm>
                  <a:off x="763275" y="2777225"/>
                  <a:ext cx="26925" cy="23225"/>
                </a:xfrm>
                <a:custGeom>
                  <a:avLst/>
                  <a:gdLst/>
                  <a:ahLst/>
                  <a:cxnLst/>
                  <a:rect l="l" t="t" r="r" b="b"/>
                  <a:pathLst>
                    <a:path w="1077" h="929" extrusionOk="0">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2"/>
                <p:cNvSpPr/>
                <p:nvPr/>
              </p:nvSpPr>
              <p:spPr>
                <a:xfrm>
                  <a:off x="6819900" y="974225"/>
                  <a:ext cx="44275" cy="37925"/>
                </a:xfrm>
                <a:custGeom>
                  <a:avLst/>
                  <a:gdLst/>
                  <a:ahLst/>
                  <a:cxnLst/>
                  <a:rect l="l" t="t" r="r" b="b"/>
                  <a:pathLst>
                    <a:path w="1771" h="1517" extrusionOk="0">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2"/>
                <p:cNvSpPr/>
                <p:nvPr/>
              </p:nvSpPr>
              <p:spPr>
                <a:xfrm>
                  <a:off x="5587000" y="1267675"/>
                  <a:ext cx="42950" cy="36975"/>
                </a:xfrm>
                <a:custGeom>
                  <a:avLst/>
                  <a:gdLst/>
                  <a:ahLst/>
                  <a:cxnLst/>
                  <a:rect l="l" t="t" r="r" b="b"/>
                  <a:pathLst>
                    <a:path w="1718" h="1479" extrusionOk="0">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
                <p:cNvSpPr/>
                <p:nvPr/>
              </p:nvSpPr>
              <p:spPr>
                <a:xfrm>
                  <a:off x="5804275" y="838450"/>
                  <a:ext cx="38975" cy="32775"/>
                </a:xfrm>
                <a:custGeom>
                  <a:avLst/>
                  <a:gdLst/>
                  <a:ahLst/>
                  <a:cxnLst/>
                  <a:rect l="l" t="t" r="r" b="b"/>
                  <a:pathLst>
                    <a:path w="1559" h="1311" extrusionOk="0">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
                <p:cNvSpPr/>
                <p:nvPr/>
              </p:nvSpPr>
              <p:spPr>
                <a:xfrm>
                  <a:off x="6315375" y="1154750"/>
                  <a:ext cx="33050" cy="33050"/>
                </a:xfrm>
                <a:custGeom>
                  <a:avLst/>
                  <a:gdLst/>
                  <a:ahLst/>
                  <a:cxnLst/>
                  <a:rect l="l" t="t" r="r" b="b"/>
                  <a:pathLst>
                    <a:path w="1322" h="1322" extrusionOk="0">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2"/>
                <p:cNvSpPr/>
                <p:nvPr/>
              </p:nvSpPr>
              <p:spPr>
                <a:xfrm>
                  <a:off x="6045300" y="2040900"/>
                  <a:ext cx="31050" cy="26175"/>
                </a:xfrm>
                <a:custGeom>
                  <a:avLst/>
                  <a:gdLst/>
                  <a:ahLst/>
                  <a:cxnLst/>
                  <a:rect l="l" t="t" r="r" b="b"/>
                  <a:pathLst>
                    <a:path w="1242" h="1047" extrusionOk="0">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2"/>
                <p:cNvSpPr/>
                <p:nvPr/>
              </p:nvSpPr>
              <p:spPr>
                <a:xfrm>
                  <a:off x="6624425" y="1949175"/>
                  <a:ext cx="25775" cy="25100"/>
                </a:xfrm>
                <a:custGeom>
                  <a:avLst/>
                  <a:gdLst/>
                  <a:ahLst/>
                  <a:cxnLst/>
                  <a:rect l="l" t="t" r="r" b="b"/>
                  <a:pathLst>
                    <a:path w="1031" h="1004" extrusionOk="0">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
                <p:cNvSpPr/>
                <p:nvPr/>
              </p:nvSpPr>
              <p:spPr>
                <a:xfrm>
                  <a:off x="6839050" y="2318975"/>
                  <a:ext cx="43600" cy="37625"/>
                </a:xfrm>
                <a:custGeom>
                  <a:avLst/>
                  <a:gdLst/>
                  <a:ahLst/>
                  <a:cxnLst/>
                  <a:rect l="l" t="t" r="r" b="b"/>
                  <a:pathLst>
                    <a:path w="1744" h="1505" extrusionOk="0">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2"/>
                <p:cNvSpPr/>
                <p:nvPr/>
              </p:nvSpPr>
              <p:spPr>
                <a:xfrm>
                  <a:off x="6786875" y="2701975"/>
                  <a:ext cx="30400" cy="25450"/>
                </a:xfrm>
                <a:custGeom>
                  <a:avLst/>
                  <a:gdLst/>
                  <a:ahLst/>
                  <a:cxnLst/>
                  <a:rect l="l" t="t" r="r" b="b"/>
                  <a:pathLst>
                    <a:path w="1216" h="1018" extrusionOk="0">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2"/>
                <p:cNvSpPr/>
                <p:nvPr/>
              </p:nvSpPr>
              <p:spPr>
                <a:xfrm>
                  <a:off x="6275775" y="1501450"/>
                  <a:ext cx="46900" cy="39650"/>
                </a:xfrm>
                <a:custGeom>
                  <a:avLst/>
                  <a:gdLst/>
                  <a:ahLst/>
                  <a:cxnLst/>
                  <a:rect l="l" t="t" r="r" b="b"/>
                  <a:pathLst>
                    <a:path w="1876" h="1586" extrusionOk="0">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2"/>
                <p:cNvSpPr/>
                <p:nvPr/>
              </p:nvSpPr>
              <p:spPr>
                <a:xfrm>
                  <a:off x="6277750" y="852975"/>
                  <a:ext cx="43600" cy="36625"/>
                </a:xfrm>
                <a:custGeom>
                  <a:avLst/>
                  <a:gdLst/>
                  <a:ahLst/>
                  <a:cxnLst/>
                  <a:rect l="l" t="t" r="r" b="b"/>
                  <a:pathLst>
                    <a:path w="1744" h="1465" extrusionOk="0">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
                <p:cNvSpPr/>
                <p:nvPr/>
              </p:nvSpPr>
              <p:spPr>
                <a:xfrm>
                  <a:off x="5790400" y="1037875"/>
                  <a:ext cx="33700" cy="28800"/>
                </a:xfrm>
                <a:custGeom>
                  <a:avLst/>
                  <a:gdLst/>
                  <a:ahLst/>
                  <a:cxnLst/>
                  <a:rect l="l" t="t" r="r" b="b"/>
                  <a:pathLst>
                    <a:path w="1348" h="1152" extrusionOk="0">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
                <p:cNvSpPr/>
                <p:nvPr/>
              </p:nvSpPr>
              <p:spPr>
                <a:xfrm>
                  <a:off x="4704775" y="852975"/>
                  <a:ext cx="41625" cy="35675"/>
                </a:xfrm>
                <a:custGeom>
                  <a:avLst/>
                  <a:gdLst/>
                  <a:ahLst/>
                  <a:cxnLst/>
                  <a:rect l="l" t="t" r="r" b="b"/>
                  <a:pathLst>
                    <a:path w="1665" h="1427" extrusionOk="0">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2"/>
                <p:cNvSpPr/>
                <p:nvPr/>
              </p:nvSpPr>
              <p:spPr>
                <a:xfrm>
                  <a:off x="4248475" y="2602250"/>
                  <a:ext cx="28400" cy="23875"/>
                </a:xfrm>
                <a:custGeom>
                  <a:avLst/>
                  <a:gdLst/>
                  <a:ahLst/>
                  <a:cxnLst/>
                  <a:rect l="l" t="t" r="r" b="b"/>
                  <a:pathLst>
                    <a:path w="1136" h="955" extrusionOk="0">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2"/>
                <p:cNvSpPr/>
                <p:nvPr/>
              </p:nvSpPr>
              <p:spPr>
                <a:xfrm>
                  <a:off x="4117725" y="3023575"/>
                  <a:ext cx="45575" cy="38850"/>
                </a:xfrm>
                <a:custGeom>
                  <a:avLst/>
                  <a:gdLst/>
                  <a:ahLst/>
                  <a:cxnLst/>
                  <a:rect l="l" t="t" r="r" b="b"/>
                  <a:pathLst>
                    <a:path w="1823" h="1554" extrusionOk="0">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2"/>
                <p:cNvSpPr/>
                <p:nvPr/>
              </p:nvSpPr>
              <p:spPr>
                <a:xfrm>
                  <a:off x="3732725" y="3346475"/>
                  <a:ext cx="34375" cy="29425"/>
                </a:xfrm>
                <a:custGeom>
                  <a:avLst/>
                  <a:gdLst/>
                  <a:ahLst/>
                  <a:cxnLst/>
                  <a:rect l="l" t="t" r="r" b="b"/>
                  <a:pathLst>
                    <a:path w="1375" h="1177" extrusionOk="0">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52" name="Google Shape;152;p2"/>
            <p:cNvGrpSpPr/>
            <p:nvPr/>
          </p:nvGrpSpPr>
          <p:grpSpPr>
            <a:xfrm rot="5400000">
              <a:off x="4793583" y="433768"/>
              <a:ext cx="5915146" cy="8686923"/>
              <a:chOff x="-825491" y="-400170"/>
              <a:chExt cx="4053691" cy="5943840"/>
            </a:xfrm>
          </p:grpSpPr>
          <p:grpSp>
            <p:nvGrpSpPr>
              <p:cNvPr id="153" name="Google Shape;153;p2"/>
              <p:cNvGrpSpPr/>
              <p:nvPr/>
            </p:nvGrpSpPr>
            <p:grpSpPr>
              <a:xfrm>
                <a:off x="-825491" y="-400170"/>
                <a:ext cx="4053691" cy="5935411"/>
                <a:chOff x="-825491" y="-400170"/>
                <a:chExt cx="4053691" cy="5935411"/>
              </a:xfrm>
            </p:grpSpPr>
            <p:grpSp>
              <p:nvGrpSpPr>
                <p:cNvPr id="154" name="Google Shape;154;p2"/>
                <p:cNvGrpSpPr/>
                <p:nvPr/>
              </p:nvGrpSpPr>
              <p:grpSpPr>
                <a:xfrm rot="-5400000">
                  <a:off x="-1767469" y="541807"/>
                  <a:ext cx="5935411" cy="4051456"/>
                  <a:chOff x="543200" y="628450"/>
                  <a:chExt cx="6513125" cy="4440925"/>
                </a:xfrm>
              </p:grpSpPr>
              <p:sp>
                <p:nvSpPr>
                  <p:cNvPr id="155" name="Google Shape;155;p2"/>
                  <p:cNvSpPr/>
                  <p:nvPr/>
                </p:nvSpPr>
                <p:spPr>
                  <a:xfrm>
                    <a:off x="562350" y="854300"/>
                    <a:ext cx="6301150" cy="4153000"/>
                  </a:xfrm>
                  <a:custGeom>
                    <a:avLst/>
                    <a:gdLst/>
                    <a:ahLst/>
                    <a:cxnLst/>
                    <a:rect l="l" t="t" r="r" b="b"/>
                    <a:pathLst>
                      <a:path w="252046" h="166120" fill="none" extrusionOk="0">
                        <a:moveTo>
                          <a:pt x="21158" y="140049"/>
                        </a:moveTo>
                        <a:lnTo>
                          <a:pt x="8189" y="122325"/>
                        </a:lnTo>
                        <a:lnTo>
                          <a:pt x="32543" y="124649"/>
                        </a:lnTo>
                        <a:lnTo>
                          <a:pt x="9932" y="107612"/>
                        </a:lnTo>
                        <a:lnTo>
                          <a:pt x="39939" y="105789"/>
                        </a:lnTo>
                        <a:lnTo>
                          <a:pt x="38354" y="117306"/>
                        </a:lnTo>
                        <a:lnTo>
                          <a:pt x="24883" y="98076"/>
                        </a:lnTo>
                        <a:lnTo>
                          <a:pt x="53621" y="88779"/>
                        </a:lnTo>
                        <a:lnTo>
                          <a:pt x="8638" y="77368"/>
                        </a:lnTo>
                        <a:lnTo>
                          <a:pt x="46859" y="77368"/>
                        </a:lnTo>
                        <a:lnTo>
                          <a:pt x="39939" y="105763"/>
                        </a:lnTo>
                        <a:lnTo>
                          <a:pt x="60463" y="119736"/>
                        </a:lnTo>
                        <a:lnTo>
                          <a:pt x="52591" y="140656"/>
                        </a:lnTo>
                        <a:lnTo>
                          <a:pt x="39965" y="154524"/>
                        </a:lnTo>
                        <a:lnTo>
                          <a:pt x="65402" y="156056"/>
                        </a:lnTo>
                        <a:lnTo>
                          <a:pt x="95383" y="155237"/>
                        </a:lnTo>
                        <a:lnTo>
                          <a:pt x="81198" y="126076"/>
                        </a:lnTo>
                        <a:lnTo>
                          <a:pt x="75255" y="142294"/>
                        </a:lnTo>
                        <a:lnTo>
                          <a:pt x="102699" y="140022"/>
                        </a:lnTo>
                        <a:lnTo>
                          <a:pt x="84156" y="100903"/>
                        </a:lnTo>
                        <a:lnTo>
                          <a:pt x="65402" y="102329"/>
                        </a:lnTo>
                        <a:lnTo>
                          <a:pt x="91711" y="74964"/>
                        </a:lnTo>
                        <a:lnTo>
                          <a:pt x="111733" y="108986"/>
                        </a:lnTo>
                        <a:lnTo>
                          <a:pt x="114348" y="88594"/>
                        </a:lnTo>
                        <a:lnTo>
                          <a:pt x="131702" y="74990"/>
                        </a:lnTo>
                        <a:lnTo>
                          <a:pt x="143272" y="87537"/>
                        </a:lnTo>
                        <a:lnTo>
                          <a:pt x="122880" y="125283"/>
                        </a:lnTo>
                        <a:lnTo>
                          <a:pt x="127608" y="100269"/>
                        </a:lnTo>
                        <a:lnTo>
                          <a:pt x="121427" y="66723"/>
                        </a:lnTo>
                        <a:lnTo>
                          <a:pt x="156875" y="60964"/>
                        </a:lnTo>
                        <a:lnTo>
                          <a:pt x="148079" y="70421"/>
                        </a:lnTo>
                        <a:lnTo>
                          <a:pt x="182840" y="64927"/>
                        </a:lnTo>
                        <a:lnTo>
                          <a:pt x="197738" y="64398"/>
                        </a:lnTo>
                        <a:lnTo>
                          <a:pt x="168128" y="44324"/>
                        </a:lnTo>
                        <a:lnTo>
                          <a:pt x="171165" y="30773"/>
                        </a:lnTo>
                        <a:lnTo>
                          <a:pt x="201991" y="17275"/>
                        </a:lnTo>
                        <a:lnTo>
                          <a:pt x="191927" y="33943"/>
                        </a:lnTo>
                        <a:lnTo>
                          <a:pt x="173120" y="11808"/>
                        </a:lnTo>
                        <a:lnTo>
                          <a:pt x="189444" y="1400"/>
                        </a:lnTo>
                        <a:lnTo>
                          <a:pt x="209915" y="7898"/>
                        </a:lnTo>
                        <a:lnTo>
                          <a:pt x="210470" y="27"/>
                        </a:lnTo>
                        <a:lnTo>
                          <a:pt x="230809" y="12679"/>
                        </a:lnTo>
                        <a:lnTo>
                          <a:pt x="218209" y="22294"/>
                        </a:lnTo>
                        <a:lnTo>
                          <a:pt x="229620" y="26679"/>
                        </a:lnTo>
                        <a:lnTo>
                          <a:pt x="251333" y="5547"/>
                        </a:lnTo>
                        <a:lnTo>
                          <a:pt x="229620" y="634"/>
                        </a:lnTo>
                        <a:lnTo>
                          <a:pt x="218183" y="22294"/>
                        </a:lnTo>
                        <a:lnTo>
                          <a:pt x="205240" y="44007"/>
                        </a:lnTo>
                        <a:lnTo>
                          <a:pt x="220032" y="47969"/>
                        </a:lnTo>
                        <a:lnTo>
                          <a:pt x="217417" y="57108"/>
                        </a:lnTo>
                        <a:lnTo>
                          <a:pt x="237307" y="54889"/>
                        </a:lnTo>
                        <a:lnTo>
                          <a:pt x="229620" y="26679"/>
                        </a:lnTo>
                        <a:lnTo>
                          <a:pt x="223650" y="36795"/>
                        </a:lnTo>
                        <a:lnTo>
                          <a:pt x="228801" y="71768"/>
                        </a:lnTo>
                        <a:lnTo>
                          <a:pt x="249668" y="74409"/>
                        </a:lnTo>
                        <a:lnTo>
                          <a:pt x="252046" y="59327"/>
                        </a:lnTo>
                        <a:lnTo>
                          <a:pt x="228801" y="71741"/>
                        </a:lnTo>
                        <a:lnTo>
                          <a:pt x="217417" y="57134"/>
                        </a:lnTo>
                        <a:lnTo>
                          <a:pt x="201991" y="17275"/>
                        </a:lnTo>
                        <a:lnTo>
                          <a:pt x="166648" y="687"/>
                        </a:lnTo>
                        <a:lnTo>
                          <a:pt x="189444" y="1400"/>
                        </a:lnTo>
                        <a:lnTo>
                          <a:pt x="210470" y="0"/>
                        </a:lnTo>
                        <a:lnTo>
                          <a:pt x="229620" y="634"/>
                        </a:lnTo>
                        <a:lnTo>
                          <a:pt x="230782" y="12679"/>
                        </a:lnTo>
                        <a:lnTo>
                          <a:pt x="251306" y="5547"/>
                        </a:lnTo>
                        <a:lnTo>
                          <a:pt x="247318" y="19124"/>
                        </a:lnTo>
                        <a:lnTo>
                          <a:pt x="229620" y="26679"/>
                        </a:lnTo>
                        <a:lnTo>
                          <a:pt x="242986" y="44297"/>
                        </a:lnTo>
                        <a:lnTo>
                          <a:pt x="237307" y="54889"/>
                        </a:lnTo>
                        <a:lnTo>
                          <a:pt x="223624" y="36795"/>
                        </a:lnTo>
                        <a:lnTo>
                          <a:pt x="220032" y="47995"/>
                        </a:lnTo>
                        <a:lnTo>
                          <a:pt x="218183" y="22294"/>
                        </a:lnTo>
                        <a:lnTo>
                          <a:pt x="209915" y="7898"/>
                        </a:lnTo>
                        <a:lnTo>
                          <a:pt x="201991" y="17275"/>
                        </a:lnTo>
                        <a:cubicBezTo>
                          <a:pt x="201991" y="17275"/>
                          <a:pt x="172671" y="11808"/>
                          <a:pt x="173120" y="11808"/>
                        </a:cubicBezTo>
                        <a:cubicBezTo>
                          <a:pt x="173595" y="11808"/>
                          <a:pt x="171139" y="30773"/>
                          <a:pt x="171139" y="30773"/>
                        </a:cubicBezTo>
                        <a:lnTo>
                          <a:pt x="191927" y="33943"/>
                        </a:lnTo>
                        <a:lnTo>
                          <a:pt x="197712" y="64398"/>
                        </a:lnTo>
                        <a:lnTo>
                          <a:pt x="205240" y="44007"/>
                        </a:lnTo>
                        <a:lnTo>
                          <a:pt x="168128" y="44297"/>
                        </a:lnTo>
                        <a:lnTo>
                          <a:pt x="156875" y="60964"/>
                        </a:lnTo>
                        <a:lnTo>
                          <a:pt x="182840" y="64900"/>
                        </a:lnTo>
                        <a:lnTo>
                          <a:pt x="143272" y="87537"/>
                        </a:lnTo>
                        <a:lnTo>
                          <a:pt x="148079" y="70421"/>
                        </a:lnTo>
                        <a:lnTo>
                          <a:pt x="131729" y="74990"/>
                        </a:lnTo>
                        <a:lnTo>
                          <a:pt x="127608" y="100295"/>
                        </a:lnTo>
                        <a:lnTo>
                          <a:pt x="114348" y="88620"/>
                        </a:lnTo>
                        <a:lnTo>
                          <a:pt x="91711" y="74964"/>
                        </a:lnTo>
                        <a:lnTo>
                          <a:pt x="46859" y="77368"/>
                        </a:lnTo>
                        <a:lnTo>
                          <a:pt x="53621" y="88779"/>
                        </a:lnTo>
                        <a:lnTo>
                          <a:pt x="65402" y="102329"/>
                        </a:lnTo>
                        <a:lnTo>
                          <a:pt x="39939" y="105789"/>
                        </a:lnTo>
                        <a:lnTo>
                          <a:pt x="24883" y="98076"/>
                        </a:lnTo>
                        <a:lnTo>
                          <a:pt x="9932" y="107612"/>
                        </a:lnTo>
                        <a:lnTo>
                          <a:pt x="38328" y="117306"/>
                        </a:lnTo>
                        <a:lnTo>
                          <a:pt x="32516" y="124649"/>
                        </a:lnTo>
                        <a:lnTo>
                          <a:pt x="60436" y="119763"/>
                        </a:lnTo>
                        <a:lnTo>
                          <a:pt x="84130" y="100903"/>
                        </a:lnTo>
                        <a:lnTo>
                          <a:pt x="111707" y="108986"/>
                        </a:lnTo>
                        <a:lnTo>
                          <a:pt x="122853" y="125283"/>
                        </a:lnTo>
                        <a:lnTo>
                          <a:pt x="81172" y="126076"/>
                        </a:lnTo>
                        <a:lnTo>
                          <a:pt x="102699" y="140049"/>
                        </a:lnTo>
                        <a:lnTo>
                          <a:pt x="95383" y="155263"/>
                        </a:lnTo>
                        <a:lnTo>
                          <a:pt x="75255" y="142294"/>
                        </a:lnTo>
                        <a:lnTo>
                          <a:pt x="65402" y="156082"/>
                        </a:lnTo>
                        <a:lnTo>
                          <a:pt x="52591" y="140683"/>
                        </a:lnTo>
                        <a:lnTo>
                          <a:pt x="38354" y="137856"/>
                        </a:lnTo>
                        <a:lnTo>
                          <a:pt x="39965" y="154524"/>
                        </a:lnTo>
                        <a:lnTo>
                          <a:pt x="14211" y="157561"/>
                        </a:lnTo>
                        <a:lnTo>
                          <a:pt x="21158" y="140049"/>
                        </a:lnTo>
                        <a:lnTo>
                          <a:pt x="0" y="145939"/>
                        </a:lnTo>
                        <a:lnTo>
                          <a:pt x="14211" y="157561"/>
                        </a:lnTo>
                        <a:lnTo>
                          <a:pt x="9985" y="164614"/>
                        </a:lnTo>
                        <a:lnTo>
                          <a:pt x="35079" y="166119"/>
                        </a:lnTo>
                        <a:lnTo>
                          <a:pt x="39965" y="154524"/>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2"/>
                  <p:cNvSpPr/>
                  <p:nvPr/>
                </p:nvSpPr>
                <p:spPr>
                  <a:xfrm>
                    <a:off x="1439300" y="4756350"/>
                    <a:ext cx="758125" cy="313025"/>
                  </a:xfrm>
                  <a:custGeom>
                    <a:avLst/>
                    <a:gdLst/>
                    <a:ahLst/>
                    <a:cxnLst/>
                    <a:rect l="l" t="t" r="r" b="b"/>
                    <a:pathLst>
                      <a:path w="30325" h="12521" fill="none" extrusionOk="0">
                        <a:moveTo>
                          <a:pt x="1" y="10037"/>
                        </a:moveTo>
                        <a:lnTo>
                          <a:pt x="30324" y="0"/>
                        </a:lnTo>
                        <a:lnTo>
                          <a:pt x="18887" y="1252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
                  <p:cNvSpPr/>
                  <p:nvPr/>
                </p:nvSpPr>
                <p:spPr>
                  <a:xfrm>
                    <a:off x="2443700" y="4411625"/>
                    <a:ext cx="503225" cy="570575"/>
                  </a:xfrm>
                  <a:custGeom>
                    <a:avLst/>
                    <a:gdLst/>
                    <a:ahLst/>
                    <a:cxnLst/>
                    <a:rect l="l" t="t" r="r" b="b"/>
                    <a:pathLst>
                      <a:path w="20129" h="22823" fill="none" extrusionOk="0">
                        <a:moveTo>
                          <a:pt x="1" y="1"/>
                        </a:moveTo>
                        <a:lnTo>
                          <a:pt x="5284" y="22823"/>
                        </a:lnTo>
                        <a:lnTo>
                          <a:pt x="20129" y="1297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
                  <p:cNvSpPr/>
                  <p:nvPr/>
                </p:nvSpPr>
                <p:spPr>
                  <a:xfrm>
                    <a:off x="1091300" y="3412525"/>
                    <a:ext cx="1352425" cy="999125"/>
                  </a:xfrm>
                  <a:custGeom>
                    <a:avLst/>
                    <a:gdLst/>
                    <a:ahLst/>
                    <a:cxnLst/>
                    <a:rect l="l" t="t" r="r" b="b"/>
                    <a:pathLst>
                      <a:path w="54097" h="39965" fill="none" extrusionOk="0">
                        <a:moveTo>
                          <a:pt x="0" y="37720"/>
                        </a:moveTo>
                        <a:lnTo>
                          <a:pt x="17196" y="35501"/>
                        </a:lnTo>
                        <a:lnTo>
                          <a:pt x="11385" y="22320"/>
                        </a:lnTo>
                        <a:lnTo>
                          <a:pt x="44244" y="0"/>
                        </a:lnTo>
                        <a:lnTo>
                          <a:pt x="39305" y="17434"/>
                        </a:lnTo>
                        <a:lnTo>
                          <a:pt x="54097" y="39965"/>
                        </a:lnTo>
                        <a:lnTo>
                          <a:pt x="31433" y="38327"/>
                        </a:lnTo>
                        <a:lnTo>
                          <a:pt x="17196" y="1497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
                  <p:cNvSpPr/>
                  <p:nvPr/>
                </p:nvSpPr>
                <p:spPr>
                  <a:xfrm>
                    <a:off x="1877125" y="3042725"/>
                    <a:ext cx="2267025" cy="1328000"/>
                  </a:xfrm>
                  <a:custGeom>
                    <a:avLst/>
                    <a:gdLst/>
                    <a:ahLst/>
                    <a:cxnLst/>
                    <a:rect l="l" t="t" r="r" b="b"/>
                    <a:pathLst>
                      <a:path w="90681" h="53120" fill="none" extrusionOk="0">
                        <a:moveTo>
                          <a:pt x="0" y="53119"/>
                        </a:moveTo>
                        <a:lnTo>
                          <a:pt x="28607" y="38539"/>
                        </a:lnTo>
                        <a:lnTo>
                          <a:pt x="31565" y="13366"/>
                        </a:lnTo>
                        <a:lnTo>
                          <a:pt x="70262" y="37746"/>
                        </a:lnTo>
                        <a:lnTo>
                          <a:pt x="50108" y="52512"/>
                        </a:lnTo>
                        <a:lnTo>
                          <a:pt x="59142" y="21449"/>
                        </a:lnTo>
                        <a:lnTo>
                          <a:pt x="75017" y="12732"/>
                        </a:lnTo>
                        <a:lnTo>
                          <a:pt x="90681"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
                  <p:cNvSpPr/>
                  <p:nvPr/>
                </p:nvSpPr>
                <p:spPr>
                  <a:xfrm>
                    <a:off x="543200" y="2788475"/>
                    <a:ext cx="641225" cy="1714325"/>
                  </a:xfrm>
                  <a:custGeom>
                    <a:avLst/>
                    <a:gdLst/>
                    <a:ahLst/>
                    <a:cxnLst/>
                    <a:rect l="l" t="t" r="r" b="b"/>
                    <a:pathLst>
                      <a:path w="25649" h="68573" fill="none" extrusionOk="0">
                        <a:moveTo>
                          <a:pt x="25649" y="20709"/>
                        </a:moveTo>
                        <a:lnTo>
                          <a:pt x="9404" y="1"/>
                        </a:lnTo>
                        <a:lnTo>
                          <a:pt x="0" y="8057"/>
                        </a:lnTo>
                        <a:lnTo>
                          <a:pt x="10698" y="30245"/>
                        </a:lnTo>
                        <a:lnTo>
                          <a:pt x="8955" y="44958"/>
                        </a:lnTo>
                        <a:lnTo>
                          <a:pt x="766" y="68572"/>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
                  <p:cNvSpPr/>
                  <p:nvPr/>
                </p:nvSpPr>
                <p:spPr>
                  <a:xfrm>
                    <a:off x="1902875" y="2522350"/>
                    <a:ext cx="1694500" cy="854525"/>
                  </a:xfrm>
                  <a:custGeom>
                    <a:avLst/>
                    <a:gdLst/>
                    <a:ahLst/>
                    <a:cxnLst/>
                    <a:rect l="l" t="t" r="r" b="b"/>
                    <a:pathLst>
                      <a:path w="67780" h="34181" fill="none" extrusionOk="0">
                        <a:moveTo>
                          <a:pt x="30535" y="34181"/>
                        </a:moveTo>
                        <a:lnTo>
                          <a:pt x="67780" y="1"/>
                        </a:lnTo>
                        <a:lnTo>
                          <a:pt x="38090" y="8242"/>
                        </a:lnTo>
                        <a:lnTo>
                          <a:pt x="0" y="2205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
                  <p:cNvSpPr/>
                  <p:nvPr/>
                </p:nvSpPr>
                <p:spPr>
                  <a:xfrm>
                    <a:off x="4484225" y="871475"/>
                    <a:ext cx="1532700" cy="1506950"/>
                  </a:xfrm>
                  <a:custGeom>
                    <a:avLst/>
                    <a:gdLst/>
                    <a:ahLst/>
                    <a:cxnLst/>
                    <a:rect l="l" t="t" r="r" b="b"/>
                    <a:pathLst>
                      <a:path w="61308" h="60278" fill="none" extrusionOk="0">
                        <a:moveTo>
                          <a:pt x="14290" y="30086"/>
                        </a:moveTo>
                        <a:lnTo>
                          <a:pt x="9773" y="0"/>
                        </a:lnTo>
                        <a:lnTo>
                          <a:pt x="0" y="60277"/>
                        </a:lnTo>
                        <a:lnTo>
                          <a:pt x="48365" y="43320"/>
                        </a:lnTo>
                        <a:lnTo>
                          <a:pt x="35078" y="33256"/>
                        </a:lnTo>
                        <a:lnTo>
                          <a:pt x="61308" y="21607"/>
                        </a:lnTo>
                        <a:lnTo>
                          <a:pt x="45116" y="16588"/>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
                  <p:cNvSpPr/>
                  <p:nvPr/>
                </p:nvSpPr>
                <p:spPr>
                  <a:xfrm>
                    <a:off x="5505775" y="1842850"/>
                    <a:ext cx="1444900" cy="805650"/>
                  </a:xfrm>
                  <a:custGeom>
                    <a:avLst/>
                    <a:gdLst/>
                    <a:ahLst/>
                    <a:cxnLst/>
                    <a:rect l="l" t="t" r="r" b="b"/>
                    <a:pathLst>
                      <a:path w="57796" h="32226" fill="none" extrusionOk="0">
                        <a:moveTo>
                          <a:pt x="57795" y="1"/>
                        </a:moveTo>
                        <a:lnTo>
                          <a:pt x="45275" y="4755"/>
                        </a:lnTo>
                        <a:lnTo>
                          <a:pt x="54309" y="19811"/>
                        </a:lnTo>
                        <a:lnTo>
                          <a:pt x="39570" y="15347"/>
                        </a:lnTo>
                        <a:lnTo>
                          <a:pt x="31091" y="32226"/>
                        </a:lnTo>
                        <a:lnTo>
                          <a:pt x="1" y="24856"/>
                        </a:lnTo>
                        <a:lnTo>
                          <a:pt x="19680" y="17592"/>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2"/>
                  <p:cNvSpPr/>
                  <p:nvPr/>
                </p:nvSpPr>
                <p:spPr>
                  <a:xfrm>
                    <a:off x="6745275" y="1311275"/>
                    <a:ext cx="205400" cy="278675"/>
                  </a:xfrm>
                  <a:custGeom>
                    <a:avLst/>
                    <a:gdLst/>
                    <a:ahLst/>
                    <a:cxnLst/>
                    <a:rect l="l" t="t" r="r" b="b"/>
                    <a:pathLst>
                      <a:path w="8216" h="11147" fill="none" extrusionOk="0">
                        <a:moveTo>
                          <a:pt x="8215" y="11147"/>
                        </a:moveTo>
                        <a:lnTo>
                          <a:pt x="1" y="845"/>
                        </a:lnTo>
                        <a:lnTo>
                          <a:pt x="7819"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
                  <p:cNvSpPr/>
                  <p:nvPr/>
                </p:nvSpPr>
                <p:spPr>
                  <a:xfrm>
                    <a:off x="6302850" y="1521250"/>
                    <a:ext cx="633950" cy="227200"/>
                  </a:xfrm>
                  <a:custGeom>
                    <a:avLst/>
                    <a:gdLst/>
                    <a:ahLst/>
                    <a:cxnLst/>
                    <a:rect l="l" t="t" r="r" b="b"/>
                    <a:pathLst>
                      <a:path w="25358" h="9088" fill="none" extrusionOk="0">
                        <a:moveTo>
                          <a:pt x="0" y="1"/>
                        </a:moveTo>
                        <a:lnTo>
                          <a:pt x="25358" y="908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2"/>
                  <p:cNvSpPr/>
                  <p:nvPr/>
                </p:nvSpPr>
                <p:spPr>
                  <a:xfrm>
                    <a:off x="6845000" y="674025"/>
                    <a:ext cx="211325" cy="318975"/>
                  </a:xfrm>
                  <a:custGeom>
                    <a:avLst/>
                    <a:gdLst/>
                    <a:ahLst/>
                    <a:cxnLst/>
                    <a:rect l="l" t="t" r="r" b="b"/>
                    <a:pathLst>
                      <a:path w="8453" h="12759" fill="none" extrusionOk="0">
                        <a:moveTo>
                          <a:pt x="766" y="0"/>
                        </a:moveTo>
                        <a:lnTo>
                          <a:pt x="0" y="12758"/>
                        </a:lnTo>
                        <a:lnTo>
                          <a:pt x="8453" y="383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
                  <p:cNvSpPr/>
                  <p:nvPr/>
                </p:nvSpPr>
                <p:spPr>
                  <a:xfrm>
                    <a:off x="6302850" y="646275"/>
                    <a:ext cx="387650" cy="223900"/>
                  </a:xfrm>
                  <a:custGeom>
                    <a:avLst/>
                    <a:gdLst/>
                    <a:ahLst/>
                    <a:cxnLst/>
                    <a:rect l="l" t="t" r="r" b="b"/>
                    <a:pathLst>
                      <a:path w="15506" h="8956" fill="none" extrusionOk="0">
                        <a:moveTo>
                          <a:pt x="0" y="8955"/>
                        </a:moveTo>
                        <a:lnTo>
                          <a:pt x="15505" y="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
                  <p:cNvSpPr/>
                  <p:nvPr/>
                </p:nvSpPr>
                <p:spPr>
                  <a:xfrm>
                    <a:off x="5755400" y="639025"/>
                    <a:ext cx="350675" cy="215950"/>
                  </a:xfrm>
                  <a:custGeom>
                    <a:avLst/>
                    <a:gdLst/>
                    <a:ahLst/>
                    <a:cxnLst/>
                    <a:rect l="l" t="t" r="r" b="b"/>
                    <a:pathLst>
                      <a:path w="14027" h="8638" fill="none" extrusionOk="0">
                        <a:moveTo>
                          <a:pt x="14027" y="0"/>
                        </a:moveTo>
                        <a:lnTo>
                          <a:pt x="2748" y="8638"/>
                        </a:lnTo>
                        <a:lnTo>
                          <a:pt x="1" y="29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
                  <p:cNvSpPr/>
                  <p:nvPr/>
                </p:nvSpPr>
                <p:spPr>
                  <a:xfrm>
                    <a:off x="5278625" y="628450"/>
                    <a:ext cx="274725" cy="261525"/>
                  </a:xfrm>
                  <a:custGeom>
                    <a:avLst/>
                    <a:gdLst/>
                    <a:ahLst/>
                    <a:cxnLst/>
                    <a:rect l="l" t="t" r="r" b="b"/>
                    <a:pathLst>
                      <a:path w="10989" h="10461" fill="none" extrusionOk="0">
                        <a:moveTo>
                          <a:pt x="10989" y="714"/>
                        </a:moveTo>
                        <a:lnTo>
                          <a:pt x="793" y="10461"/>
                        </a:lnTo>
                        <a:lnTo>
                          <a:pt x="0" y="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
                  <p:cNvSpPr/>
                  <p:nvPr/>
                </p:nvSpPr>
                <p:spPr>
                  <a:xfrm>
                    <a:off x="4728550" y="639025"/>
                    <a:ext cx="464900" cy="232475"/>
                  </a:xfrm>
                  <a:custGeom>
                    <a:avLst/>
                    <a:gdLst/>
                    <a:ahLst/>
                    <a:cxnLst/>
                    <a:rect l="l" t="t" r="r" b="b"/>
                    <a:pathLst>
                      <a:path w="18596" h="9299" fill="none" extrusionOk="0">
                        <a:moveTo>
                          <a:pt x="0" y="9298"/>
                        </a:moveTo>
                        <a:lnTo>
                          <a:pt x="18596"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1" name="Google Shape;171;p2"/>
                <p:cNvSpPr/>
                <p:nvPr/>
              </p:nvSpPr>
              <p:spPr>
                <a:xfrm>
                  <a:off x="3147175" y="3684800"/>
                  <a:ext cx="81025" cy="1031050"/>
                </a:xfrm>
                <a:custGeom>
                  <a:avLst/>
                  <a:gdLst/>
                  <a:ahLst/>
                  <a:cxnLst/>
                  <a:rect l="l" t="t" r="r" b="b"/>
                  <a:pathLst>
                    <a:path w="3241" h="41242" extrusionOk="0">
                      <a:moveTo>
                        <a:pt x="0" y="0"/>
                      </a:moveTo>
                      <a:lnTo>
                        <a:pt x="3241" y="24254"/>
                      </a:lnTo>
                      <a:lnTo>
                        <a:pt x="884" y="41242"/>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172" name="Google Shape;172;p2"/>
              <p:cNvGrpSpPr/>
              <p:nvPr/>
            </p:nvGrpSpPr>
            <p:grpSpPr>
              <a:xfrm rot="-5400000">
                <a:off x="-1715265" y="839456"/>
                <a:ext cx="5785570" cy="3622857"/>
                <a:chOff x="533950" y="838450"/>
                <a:chExt cx="6348700" cy="3971125"/>
              </a:xfrm>
            </p:grpSpPr>
            <p:sp>
              <p:nvSpPr>
                <p:cNvPr id="173" name="Google Shape;173;p2"/>
                <p:cNvSpPr/>
                <p:nvPr/>
              </p:nvSpPr>
              <p:spPr>
                <a:xfrm>
                  <a:off x="5993125" y="1393775"/>
                  <a:ext cx="41625" cy="35700"/>
                </a:xfrm>
                <a:custGeom>
                  <a:avLst/>
                  <a:gdLst/>
                  <a:ahLst/>
                  <a:cxnLst/>
                  <a:rect l="l" t="t" r="r" b="b"/>
                  <a:pathLst>
                    <a:path w="1665" h="1428" extrusionOk="0">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174;p2"/>
                <p:cNvSpPr/>
                <p:nvPr/>
              </p:nvSpPr>
              <p:spPr>
                <a:xfrm>
                  <a:off x="6717550" y="1311275"/>
                  <a:ext cx="48875" cy="42525"/>
                </a:xfrm>
                <a:custGeom>
                  <a:avLst/>
                  <a:gdLst/>
                  <a:ahLst/>
                  <a:cxnLst/>
                  <a:rect l="l" t="t" r="r" b="b"/>
                  <a:pathLst>
                    <a:path w="1955" h="1701" extrusionOk="0">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
                <p:cNvSpPr/>
                <p:nvPr/>
              </p:nvSpPr>
              <p:spPr>
                <a:xfrm>
                  <a:off x="5272025" y="870150"/>
                  <a:ext cx="45575" cy="39000"/>
                </a:xfrm>
                <a:custGeom>
                  <a:avLst/>
                  <a:gdLst/>
                  <a:ahLst/>
                  <a:cxnLst/>
                  <a:rect l="l" t="t" r="r" b="b"/>
                  <a:pathLst>
                    <a:path w="1823" h="1560" extrusionOk="0">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
                <p:cNvSpPr/>
                <p:nvPr/>
              </p:nvSpPr>
              <p:spPr>
                <a:xfrm>
                  <a:off x="4875150" y="1137600"/>
                  <a:ext cx="27100" cy="23200"/>
                </a:xfrm>
                <a:custGeom>
                  <a:avLst/>
                  <a:gdLst/>
                  <a:ahLst/>
                  <a:cxnLst/>
                  <a:rect l="l" t="t" r="r" b="b"/>
                  <a:pathLst>
                    <a:path w="1084" h="928" extrusionOk="0">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2"/>
                <p:cNvSpPr/>
                <p:nvPr/>
              </p:nvSpPr>
              <p:spPr>
                <a:xfrm>
                  <a:off x="5337400" y="1685025"/>
                  <a:ext cx="40950" cy="35675"/>
                </a:xfrm>
                <a:custGeom>
                  <a:avLst/>
                  <a:gdLst/>
                  <a:ahLst/>
                  <a:cxnLst/>
                  <a:rect l="l" t="t" r="r" b="b"/>
                  <a:pathLst>
                    <a:path w="1638" h="1427" extrusionOk="0">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2"/>
                <p:cNvSpPr/>
                <p:nvPr/>
              </p:nvSpPr>
              <p:spPr>
                <a:xfrm>
                  <a:off x="5670225" y="1937950"/>
                  <a:ext cx="40300" cy="34075"/>
                </a:xfrm>
                <a:custGeom>
                  <a:avLst/>
                  <a:gdLst/>
                  <a:ahLst/>
                  <a:cxnLst/>
                  <a:rect l="l" t="t" r="r" b="b"/>
                  <a:pathLst>
                    <a:path w="1612" h="1363" extrusionOk="0">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2"/>
                <p:cNvSpPr/>
                <p:nvPr/>
              </p:nvSpPr>
              <p:spPr>
                <a:xfrm>
                  <a:off x="6135100" y="1760300"/>
                  <a:ext cx="31725" cy="27200"/>
                </a:xfrm>
                <a:custGeom>
                  <a:avLst/>
                  <a:gdLst/>
                  <a:ahLst/>
                  <a:cxnLst/>
                  <a:rect l="l" t="t" r="r" b="b"/>
                  <a:pathLst>
                    <a:path w="1269" h="1088" extrusionOk="0">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2"/>
                <p:cNvSpPr/>
                <p:nvPr/>
              </p:nvSpPr>
              <p:spPr>
                <a:xfrm>
                  <a:off x="6473200" y="2210000"/>
                  <a:ext cx="38775" cy="33250"/>
                </a:xfrm>
                <a:custGeom>
                  <a:avLst/>
                  <a:gdLst/>
                  <a:ahLst/>
                  <a:cxnLst/>
                  <a:rect l="l" t="t" r="r" b="b"/>
                  <a:pathLst>
                    <a:path w="1551" h="1330" extrusionOk="0">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2"/>
                <p:cNvSpPr/>
                <p:nvPr/>
              </p:nvSpPr>
              <p:spPr>
                <a:xfrm>
                  <a:off x="6259250" y="2629325"/>
                  <a:ext cx="43625" cy="37925"/>
                </a:xfrm>
                <a:custGeom>
                  <a:avLst/>
                  <a:gdLst/>
                  <a:ahLst/>
                  <a:cxnLst/>
                  <a:rect l="l" t="t" r="r" b="b"/>
                  <a:pathLst>
                    <a:path w="1745" h="1517" extrusionOk="0">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2"/>
                <p:cNvSpPr/>
                <p:nvPr/>
              </p:nvSpPr>
              <p:spPr>
                <a:xfrm>
                  <a:off x="5485975" y="2449725"/>
                  <a:ext cx="34375" cy="28750"/>
                </a:xfrm>
                <a:custGeom>
                  <a:avLst/>
                  <a:gdLst/>
                  <a:ahLst/>
                  <a:cxnLst/>
                  <a:rect l="l" t="t" r="r" b="b"/>
                  <a:pathLst>
                    <a:path w="1375" h="1150" extrusionOk="0">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2"/>
                <p:cNvSpPr/>
                <p:nvPr/>
              </p:nvSpPr>
              <p:spPr>
                <a:xfrm>
                  <a:off x="5972650" y="2263500"/>
                  <a:ext cx="44275" cy="37925"/>
                </a:xfrm>
                <a:custGeom>
                  <a:avLst/>
                  <a:gdLst/>
                  <a:ahLst/>
                  <a:cxnLst/>
                  <a:rect l="l" t="t" r="r" b="b"/>
                  <a:pathLst>
                    <a:path w="1771" h="1517" extrusionOk="0">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2"/>
                <p:cNvSpPr/>
                <p:nvPr/>
              </p:nvSpPr>
              <p:spPr>
                <a:xfrm>
                  <a:off x="5106275" y="2456975"/>
                  <a:ext cx="46900" cy="40150"/>
                </a:xfrm>
                <a:custGeom>
                  <a:avLst/>
                  <a:gdLst/>
                  <a:ahLst/>
                  <a:cxnLst/>
                  <a:rect l="l" t="t" r="r" b="b"/>
                  <a:pathLst>
                    <a:path w="1876" h="1606" extrusionOk="0">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2"/>
                <p:cNvSpPr/>
                <p:nvPr/>
              </p:nvSpPr>
              <p:spPr>
                <a:xfrm>
                  <a:off x="4461750" y="2361900"/>
                  <a:ext cx="39000" cy="32775"/>
                </a:xfrm>
                <a:custGeom>
                  <a:avLst/>
                  <a:gdLst/>
                  <a:ahLst/>
                  <a:cxnLst/>
                  <a:rect l="l" t="t" r="r" b="b"/>
                  <a:pathLst>
                    <a:path w="1560" h="1311" extrusionOk="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2"/>
                <p:cNvSpPr/>
                <p:nvPr/>
              </p:nvSpPr>
              <p:spPr>
                <a:xfrm>
                  <a:off x="4739775" y="1942575"/>
                  <a:ext cx="45375" cy="38550"/>
                </a:xfrm>
                <a:custGeom>
                  <a:avLst/>
                  <a:gdLst/>
                  <a:ahLst/>
                  <a:cxnLst/>
                  <a:rect l="l" t="t" r="r" b="b"/>
                  <a:pathLst>
                    <a:path w="1815" h="1542" extrusionOk="0">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2"/>
                <p:cNvSpPr/>
                <p:nvPr/>
              </p:nvSpPr>
              <p:spPr>
                <a:xfrm>
                  <a:off x="4826275" y="1607775"/>
                  <a:ext cx="30400" cy="31050"/>
                </a:xfrm>
                <a:custGeom>
                  <a:avLst/>
                  <a:gdLst/>
                  <a:ahLst/>
                  <a:cxnLst/>
                  <a:rect l="l" t="t" r="r" b="b"/>
                  <a:pathLst>
                    <a:path w="1216" h="1242" extrusionOk="0">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
                <p:cNvSpPr/>
                <p:nvPr/>
              </p:nvSpPr>
              <p:spPr>
                <a:xfrm>
                  <a:off x="3839700" y="2713225"/>
                  <a:ext cx="35700" cy="30375"/>
                </a:xfrm>
                <a:custGeom>
                  <a:avLst/>
                  <a:gdLst/>
                  <a:ahLst/>
                  <a:cxnLst/>
                  <a:rect l="l" t="t" r="r" b="b"/>
                  <a:pathLst>
                    <a:path w="1428" h="1215" extrusionOk="0">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
                <p:cNvSpPr/>
                <p:nvPr/>
              </p:nvSpPr>
              <p:spPr>
                <a:xfrm>
                  <a:off x="3579525" y="2509150"/>
                  <a:ext cx="31725" cy="26550"/>
                </a:xfrm>
                <a:custGeom>
                  <a:avLst/>
                  <a:gdLst/>
                  <a:ahLst/>
                  <a:cxnLst/>
                  <a:rect l="l" t="t" r="r" b="b"/>
                  <a:pathLst>
                    <a:path w="1269" h="1062" extrusionOk="0">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2"/>
                <p:cNvSpPr/>
                <p:nvPr/>
              </p:nvSpPr>
              <p:spPr>
                <a:xfrm>
                  <a:off x="2829350" y="2709900"/>
                  <a:ext cx="44275" cy="37700"/>
                </a:xfrm>
                <a:custGeom>
                  <a:avLst/>
                  <a:gdLst/>
                  <a:ahLst/>
                  <a:cxnLst/>
                  <a:rect l="l" t="t" r="r" b="b"/>
                  <a:pathLst>
                    <a:path w="1771" h="1508" extrusionOk="0">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2"/>
                <p:cNvSpPr/>
                <p:nvPr/>
              </p:nvSpPr>
              <p:spPr>
                <a:xfrm>
                  <a:off x="2653700" y="3364975"/>
                  <a:ext cx="24450" cy="24450"/>
                </a:xfrm>
                <a:custGeom>
                  <a:avLst/>
                  <a:gdLst/>
                  <a:ahLst/>
                  <a:cxnLst/>
                  <a:rect l="l" t="t" r="r" b="b"/>
                  <a:pathLst>
                    <a:path w="978" h="978" extrusionOk="0">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
                <p:cNvSpPr/>
                <p:nvPr/>
              </p:nvSpPr>
              <p:spPr>
                <a:xfrm>
                  <a:off x="3407175" y="3055275"/>
                  <a:ext cx="27750" cy="27750"/>
                </a:xfrm>
                <a:custGeom>
                  <a:avLst/>
                  <a:gdLst/>
                  <a:ahLst/>
                  <a:cxnLst/>
                  <a:rect l="l" t="t" r="r" b="b"/>
                  <a:pathLst>
                    <a:path w="1110" h="1110" extrusionOk="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2"/>
                <p:cNvSpPr/>
                <p:nvPr/>
              </p:nvSpPr>
              <p:spPr>
                <a:xfrm>
                  <a:off x="3329250" y="3558450"/>
                  <a:ext cx="46250" cy="40175"/>
                </a:xfrm>
                <a:custGeom>
                  <a:avLst/>
                  <a:gdLst/>
                  <a:ahLst/>
                  <a:cxnLst/>
                  <a:rect l="l" t="t" r="r" b="b"/>
                  <a:pathLst>
                    <a:path w="1850" h="1607" extrusionOk="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2"/>
                <p:cNvSpPr/>
                <p:nvPr/>
              </p:nvSpPr>
              <p:spPr>
                <a:xfrm>
                  <a:off x="3611225" y="3969200"/>
                  <a:ext cx="39650" cy="34075"/>
                </a:xfrm>
                <a:custGeom>
                  <a:avLst/>
                  <a:gdLst/>
                  <a:ahLst/>
                  <a:cxnLst/>
                  <a:rect l="l" t="t" r="r" b="b"/>
                  <a:pathLst>
                    <a:path w="1586" h="1363" extrusionOk="0">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
                <p:cNvSpPr/>
                <p:nvPr/>
              </p:nvSpPr>
              <p:spPr>
                <a:xfrm>
                  <a:off x="3105375" y="4337025"/>
                  <a:ext cx="43625" cy="37250"/>
                </a:xfrm>
                <a:custGeom>
                  <a:avLst/>
                  <a:gdLst/>
                  <a:ahLst/>
                  <a:cxnLst/>
                  <a:rect l="l" t="t" r="r" b="b"/>
                  <a:pathLst>
                    <a:path w="1745" h="1490" extrusionOk="0">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
                <p:cNvSpPr/>
                <p:nvPr/>
              </p:nvSpPr>
              <p:spPr>
                <a:xfrm>
                  <a:off x="2169650" y="4735875"/>
                  <a:ext cx="48250" cy="40950"/>
                </a:xfrm>
                <a:custGeom>
                  <a:avLst/>
                  <a:gdLst/>
                  <a:ahLst/>
                  <a:cxnLst/>
                  <a:rect l="l" t="t" r="r" b="b"/>
                  <a:pathLst>
                    <a:path w="1930" h="1638" extrusionOk="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2"/>
                <p:cNvSpPr/>
                <p:nvPr/>
              </p:nvSpPr>
              <p:spPr>
                <a:xfrm>
                  <a:off x="2569825" y="3989675"/>
                  <a:ext cx="39650" cy="33900"/>
                </a:xfrm>
                <a:custGeom>
                  <a:avLst/>
                  <a:gdLst/>
                  <a:ahLst/>
                  <a:cxnLst/>
                  <a:rect l="l" t="t" r="r" b="b"/>
                  <a:pathLst>
                    <a:path w="1586" h="1356" extrusionOk="0">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2"/>
                <p:cNvSpPr/>
                <p:nvPr/>
              </p:nvSpPr>
              <p:spPr>
                <a:xfrm>
                  <a:off x="2056075" y="3835350"/>
                  <a:ext cx="30400" cy="25575"/>
                </a:xfrm>
                <a:custGeom>
                  <a:avLst/>
                  <a:gdLst/>
                  <a:ahLst/>
                  <a:cxnLst/>
                  <a:rect l="l" t="t" r="r" b="b"/>
                  <a:pathLst>
                    <a:path w="1216" h="1023" extrusionOk="0">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
                <p:cNvSpPr/>
                <p:nvPr/>
              </p:nvSpPr>
              <p:spPr>
                <a:xfrm>
                  <a:off x="2179575" y="3399300"/>
                  <a:ext cx="31050" cy="26550"/>
                </a:xfrm>
                <a:custGeom>
                  <a:avLst/>
                  <a:gdLst/>
                  <a:ahLst/>
                  <a:cxnLst/>
                  <a:rect l="l" t="t" r="r" b="b"/>
                  <a:pathLst>
                    <a:path w="1242" h="1062" extrusionOk="0">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2"/>
                <p:cNvSpPr/>
                <p:nvPr/>
              </p:nvSpPr>
              <p:spPr>
                <a:xfrm>
                  <a:off x="1885700" y="3061200"/>
                  <a:ext cx="29750" cy="24950"/>
                </a:xfrm>
                <a:custGeom>
                  <a:avLst/>
                  <a:gdLst/>
                  <a:ahLst/>
                  <a:cxnLst/>
                  <a:rect l="l" t="t" r="r" b="b"/>
                  <a:pathLst>
                    <a:path w="1190" h="998" extrusionOk="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2"/>
                <p:cNvSpPr/>
                <p:nvPr/>
              </p:nvSpPr>
              <p:spPr>
                <a:xfrm>
                  <a:off x="1716650" y="2775925"/>
                  <a:ext cx="29750" cy="25450"/>
                </a:xfrm>
                <a:custGeom>
                  <a:avLst/>
                  <a:gdLst/>
                  <a:ahLst/>
                  <a:cxnLst/>
                  <a:rect l="l" t="t" r="r" b="b"/>
                  <a:pathLst>
                    <a:path w="1190" h="1018" extrusionOk="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
                <p:cNvSpPr/>
                <p:nvPr/>
              </p:nvSpPr>
              <p:spPr>
                <a:xfrm>
                  <a:off x="1166775" y="3292975"/>
                  <a:ext cx="31525" cy="26550"/>
                </a:xfrm>
                <a:custGeom>
                  <a:avLst/>
                  <a:gdLst/>
                  <a:ahLst/>
                  <a:cxnLst/>
                  <a:rect l="l" t="t" r="r" b="b"/>
                  <a:pathLst>
                    <a:path w="1261" h="1062" extrusionOk="0">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
                <p:cNvSpPr/>
                <p:nvPr/>
              </p:nvSpPr>
              <p:spPr>
                <a:xfrm>
                  <a:off x="1496750" y="3769100"/>
                  <a:ext cx="42950" cy="36300"/>
                </a:xfrm>
                <a:custGeom>
                  <a:avLst/>
                  <a:gdLst/>
                  <a:ahLst/>
                  <a:cxnLst/>
                  <a:rect l="l" t="t" r="r" b="b"/>
                  <a:pathLst>
                    <a:path w="1718" h="1452" extrusionOk="0">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2"/>
                <p:cNvSpPr/>
                <p:nvPr/>
              </p:nvSpPr>
              <p:spPr>
                <a:xfrm>
                  <a:off x="1359400" y="3958625"/>
                  <a:ext cx="29075" cy="24300"/>
                </a:xfrm>
                <a:custGeom>
                  <a:avLst/>
                  <a:gdLst/>
                  <a:ahLst/>
                  <a:cxnLst/>
                  <a:rect l="l" t="t" r="r" b="b"/>
                  <a:pathLst>
                    <a:path w="1163" h="972" extrusionOk="0">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2"/>
                <p:cNvSpPr/>
                <p:nvPr/>
              </p:nvSpPr>
              <p:spPr>
                <a:xfrm>
                  <a:off x="1068175" y="4338325"/>
                  <a:ext cx="40325" cy="34375"/>
                </a:xfrm>
                <a:custGeom>
                  <a:avLst/>
                  <a:gdLst/>
                  <a:ahLst/>
                  <a:cxnLst/>
                  <a:rect l="l" t="t" r="r" b="b"/>
                  <a:pathLst>
                    <a:path w="1613" h="1375" extrusionOk="0">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2"/>
                <p:cNvSpPr/>
                <p:nvPr/>
              </p:nvSpPr>
              <p:spPr>
                <a:xfrm>
                  <a:off x="533950" y="4482300"/>
                  <a:ext cx="48900" cy="41725"/>
                </a:xfrm>
                <a:custGeom>
                  <a:avLst/>
                  <a:gdLst/>
                  <a:ahLst/>
                  <a:cxnLst/>
                  <a:rect l="l" t="t" r="r" b="b"/>
                  <a:pathLst>
                    <a:path w="1956" h="1669" extrusionOk="0">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2"/>
                <p:cNvSpPr/>
                <p:nvPr/>
              </p:nvSpPr>
              <p:spPr>
                <a:xfrm>
                  <a:off x="895175" y="4776800"/>
                  <a:ext cx="38325" cy="32775"/>
                </a:xfrm>
                <a:custGeom>
                  <a:avLst/>
                  <a:gdLst/>
                  <a:ahLst/>
                  <a:cxnLst/>
                  <a:rect l="l" t="t" r="r" b="b"/>
                  <a:pathLst>
                    <a:path w="1533" h="1311" extrusionOk="0">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2"/>
                <p:cNvSpPr/>
                <p:nvPr/>
              </p:nvSpPr>
              <p:spPr>
                <a:xfrm>
                  <a:off x="1537700" y="4700200"/>
                  <a:ext cx="40975" cy="34575"/>
                </a:xfrm>
                <a:custGeom>
                  <a:avLst/>
                  <a:gdLst/>
                  <a:ahLst/>
                  <a:cxnLst/>
                  <a:rect l="l" t="t" r="r" b="b"/>
                  <a:pathLst>
                    <a:path w="1639" h="1383" extrusionOk="0">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2"/>
                <p:cNvSpPr/>
                <p:nvPr/>
              </p:nvSpPr>
              <p:spPr>
                <a:xfrm>
                  <a:off x="1861275" y="4358050"/>
                  <a:ext cx="34600" cy="25925"/>
                </a:xfrm>
                <a:custGeom>
                  <a:avLst/>
                  <a:gdLst/>
                  <a:ahLst/>
                  <a:cxnLst/>
                  <a:rect l="l" t="t" r="r" b="b"/>
                  <a:pathLst>
                    <a:path w="1384" h="1037" extrusionOk="0">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2"/>
                <p:cNvSpPr/>
                <p:nvPr/>
              </p:nvSpPr>
              <p:spPr>
                <a:xfrm>
                  <a:off x="2416625" y="4390500"/>
                  <a:ext cx="33050" cy="33050"/>
                </a:xfrm>
                <a:custGeom>
                  <a:avLst/>
                  <a:gdLst/>
                  <a:ahLst/>
                  <a:cxnLst/>
                  <a:rect l="l" t="t" r="r" b="b"/>
                  <a:pathLst>
                    <a:path w="1322" h="1322" extrusionOk="0">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2"/>
                <p:cNvSpPr/>
                <p:nvPr/>
              </p:nvSpPr>
              <p:spPr>
                <a:xfrm>
                  <a:off x="2930400" y="4723325"/>
                  <a:ext cx="29075" cy="24800"/>
                </a:xfrm>
                <a:custGeom>
                  <a:avLst/>
                  <a:gdLst/>
                  <a:ahLst/>
                  <a:cxnLst/>
                  <a:rect l="l" t="t" r="r" b="b"/>
                  <a:pathLst>
                    <a:path w="1163" h="992" extrusionOk="0">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2"/>
                <p:cNvSpPr/>
                <p:nvPr/>
              </p:nvSpPr>
              <p:spPr>
                <a:xfrm>
                  <a:off x="1503350" y="4286825"/>
                  <a:ext cx="31725" cy="27175"/>
                </a:xfrm>
                <a:custGeom>
                  <a:avLst/>
                  <a:gdLst/>
                  <a:ahLst/>
                  <a:cxnLst/>
                  <a:rect l="l" t="t" r="r" b="b"/>
                  <a:pathLst>
                    <a:path w="1269" h="1087" extrusionOk="0">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2"/>
                <p:cNvSpPr/>
                <p:nvPr/>
              </p:nvSpPr>
              <p:spPr>
                <a:xfrm>
                  <a:off x="755175" y="3900525"/>
                  <a:ext cx="23125" cy="23125"/>
                </a:xfrm>
                <a:custGeom>
                  <a:avLst/>
                  <a:gdLst/>
                  <a:ahLst/>
                  <a:cxnLst/>
                  <a:rect l="l" t="t" r="r" b="b"/>
                  <a:pathLst>
                    <a:path w="925" h="925" extrusionOk="0">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
                <p:cNvSpPr/>
                <p:nvPr/>
              </p:nvSpPr>
              <p:spPr>
                <a:xfrm>
                  <a:off x="1537700" y="3481200"/>
                  <a:ext cx="40975" cy="35650"/>
                </a:xfrm>
                <a:custGeom>
                  <a:avLst/>
                  <a:gdLst/>
                  <a:ahLst/>
                  <a:cxnLst/>
                  <a:rect l="l" t="t" r="r" b="b"/>
                  <a:pathLst>
                    <a:path w="1639" h="1426" extrusionOk="0">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2"/>
                <p:cNvSpPr/>
                <p:nvPr/>
              </p:nvSpPr>
              <p:spPr>
                <a:xfrm>
                  <a:off x="782900" y="3523450"/>
                  <a:ext cx="48900" cy="41900"/>
                </a:xfrm>
                <a:custGeom>
                  <a:avLst/>
                  <a:gdLst/>
                  <a:ahLst/>
                  <a:cxnLst/>
                  <a:rect l="l" t="t" r="r" b="b"/>
                  <a:pathLst>
                    <a:path w="1956" h="1676" extrusionOk="0">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2"/>
                <p:cNvSpPr/>
                <p:nvPr/>
              </p:nvSpPr>
              <p:spPr>
                <a:xfrm>
                  <a:off x="763275" y="2777225"/>
                  <a:ext cx="26925" cy="23225"/>
                </a:xfrm>
                <a:custGeom>
                  <a:avLst/>
                  <a:gdLst/>
                  <a:ahLst/>
                  <a:cxnLst/>
                  <a:rect l="l" t="t" r="r" b="b"/>
                  <a:pathLst>
                    <a:path w="1077" h="929" extrusionOk="0">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2"/>
                <p:cNvSpPr/>
                <p:nvPr/>
              </p:nvSpPr>
              <p:spPr>
                <a:xfrm>
                  <a:off x="6819900" y="974225"/>
                  <a:ext cx="44275" cy="37925"/>
                </a:xfrm>
                <a:custGeom>
                  <a:avLst/>
                  <a:gdLst/>
                  <a:ahLst/>
                  <a:cxnLst/>
                  <a:rect l="l" t="t" r="r" b="b"/>
                  <a:pathLst>
                    <a:path w="1771" h="1517" extrusionOk="0">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2"/>
                <p:cNvSpPr/>
                <p:nvPr/>
              </p:nvSpPr>
              <p:spPr>
                <a:xfrm>
                  <a:off x="5587000" y="1267675"/>
                  <a:ext cx="42950" cy="36975"/>
                </a:xfrm>
                <a:custGeom>
                  <a:avLst/>
                  <a:gdLst/>
                  <a:ahLst/>
                  <a:cxnLst/>
                  <a:rect l="l" t="t" r="r" b="b"/>
                  <a:pathLst>
                    <a:path w="1718" h="1479" extrusionOk="0">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2"/>
                <p:cNvSpPr/>
                <p:nvPr/>
              </p:nvSpPr>
              <p:spPr>
                <a:xfrm>
                  <a:off x="5804275" y="838450"/>
                  <a:ext cx="38975" cy="32775"/>
                </a:xfrm>
                <a:custGeom>
                  <a:avLst/>
                  <a:gdLst/>
                  <a:ahLst/>
                  <a:cxnLst/>
                  <a:rect l="l" t="t" r="r" b="b"/>
                  <a:pathLst>
                    <a:path w="1559" h="1311" extrusionOk="0">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
                <p:cNvSpPr/>
                <p:nvPr/>
              </p:nvSpPr>
              <p:spPr>
                <a:xfrm>
                  <a:off x="6315375" y="1154750"/>
                  <a:ext cx="33050" cy="33050"/>
                </a:xfrm>
                <a:custGeom>
                  <a:avLst/>
                  <a:gdLst/>
                  <a:ahLst/>
                  <a:cxnLst/>
                  <a:rect l="l" t="t" r="r" b="b"/>
                  <a:pathLst>
                    <a:path w="1322" h="1322" extrusionOk="0">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2"/>
                <p:cNvSpPr/>
                <p:nvPr/>
              </p:nvSpPr>
              <p:spPr>
                <a:xfrm>
                  <a:off x="6045300" y="2040900"/>
                  <a:ext cx="31050" cy="26175"/>
                </a:xfrm>
                <a:custGeom>
                  <a:avLst/>
                  <a:gdLst/>
                  <a:ahLst/>
                  <a:cxnLst/>
                  <a:rect l="l" t="t" r="r" b="b"/>
                  <a:pathLst>
                    <a:path w="1242" h="1047" extrusionOk="0">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
                <p:cNvSpPr/>
                <p:nvPr/>
              </p:nvSpPr>
              <p:spPr>
                <a:xfrm>
                  <a:off x="6624425" y="1949175"/>
                  <a:ext cx="25775" cy="25100"/>
                </a:xfrm>
                <a:custGeom>
                  <a:avLst/>
                  <a:gdLst/>
                  <a:ahLst/>
                  <a:cxnLst/>
                  <a:rect l="l" t="t" r="r" b="b"/>
                  <a:pathLst>
                    <a:path w="1031" h="1004" extrusionOk="0">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
                <p:cNvSpPr/>
                <p:nvPr/>
              </p:nvSpPr>
              <p:spPr>
                <a:xfrm>
                  <a:off x="6839050" y="2318975"/>
                  <a:ext cx="43600" cy="37625"/>
                </a:xfrm>
                <a:custGeom>
                  <a:avLst/>
                  <a:gdLst/>
                  <a:ahLst/>
                  <a:cxnLst/>
                  <a:rect l="l" t="t" r="r" b="b"/>
                  <a:pathLst>
                    <a:path w="1744" h="1505" extrusionOk="0">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2"/>
                <p:cNvSpPr/>
                <p:nvPr/>
              </p:nvSpPr>
              <p:spPr>
                <a:xfrm>
                  <a:off x="6786875" y="2701975"/>
                  <a:ext cx="30400" cy="25450"/>
                </a:xfrm>
                <a:custGeom>
                  <a:avLst/>
                  <a:gdLst/>
                  <a:ahLst/>
                  <a:cxnLst/>
                  <a:rect l="l" t="t" r="r" b="b"/>
                  <a:pathLst>
                    <a:path w="1216" h="1018" extrusionOk="0">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2"/>
                <p:cNvSpPr/>
                <p:nvPr/>
              </p:nvSpPr>
              <p:spPr>
                <a:xfrm>
                  <a:off x="6275775" y="1501450"/>
                  <a:ext cx="46900" cy="39650"/>
                </a:xfrm>
                <a:custGeom>
                  <a:avLst/>
                  <a:gdLst/>
                  <a:ahLst/>
                  <a:cxnLst/>
                  <a:rect l="l" t="t" r="r" b="b"/>
                  <a:pathLst>
                    <a:path w="1876" h="1586" extrusionOk="0">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2"/>
                <p:cNvSpPr/>
                <p:nvPr/>
              </p:nvSpPr>
              <p:spPr>
                <a:xfrm>
                  <a:off x="6277750" y="852975"/>
                  <a:ext cx="43600" cy="36625"/>
                </a:xfrm>
                <a:custGeom>
                  <a:avLst/>
                  <a:gdLst/>
                  <a:ahLst/>
                  <a:cxnLst/>
                  <a:rect l="l" t="t" r="r" b="b"/>
                  <a:pathLst>
                    <a:path w="1744" h="1465" extrusionOk="0">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2"/>
                <p:cNvSpPr/>
                <p:nvPr/>
              </p:nvSpPr>
              <p:spPr>
                <a:xfrm>
                  <a:off x="5790400" y="1037875"/>
                  <a:ext cx="33700" cy="28800"/>
                </a:xfrm>
                <a:custGeom>
                  <a:avLst/>
                  <a:gdLst/>
                  <a:ahLst/>
                  <a:cxnLst/>
                  <a:rect l="l" t="t" r="r" b="b"/>
                  <a:pathLst>
                    <a:path w="1348" h="1152" extrusionOk="0">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2"/>
                <p:cNvSpPr/>
                <p:nvPr/>
              </p:nvSpPr>
              <p:spPr>
                <a:xfrm>
                  <a:off x="4704775" y="852975"/>
                  <a:ext cx="41625" cy="35675"/>
                </a:xfrm>
                <a:custGeom>
                  <a:avLst/>
                  <a:gdLst/>
                  <a:ahLst/>
                  <a:cxnLst/>
                  <a:rect l="l" t="t" r="r" b="b"/>
                  <a:pathLst>
                    <a:path w="1665" h="1427" extrusionOk="0">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2"/>
                <p:cNvSpPr/>
                <p:nvPr/>
              </p:nvSpPr>
              <p:spPr>
                <a:xfrm>
                  <a:off x="4248475" y="2602250"/>
                  <a:ext cx="28400" cy="23875"/>
                </a:xfrm>
                <a:custGeom>
                  <a:avLst/>
                  <a:gdLst/>
                  <a:ahLst/>
                  <a:cxnLst/>
                  <a:rect l="l" t="t" r="r" b="b"/>
                  <a:pathLst>
                    <a:path w="1136" h="955" extrusionOk="0">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2"/>
                <p:cNvSpPr/>
                <p:nvPr/>
              </p:nvSpPr>
              <p:spPr>
                <a:xfrm>
                  <a:off x="4117725" y="3023575"/>
                  <a:ext cx="45575" cy="38850"/>
                </a:xfrm>
                <a:custGeom>
                  <a:avLst/>
                  <a:gdLst/>
                  <a:ahLst/>
                  <a:cxnLst/>
                  <a:rect l="l" t="t" r="r" b="b"/>
                  <a:pathLst>
                    <a:path w="1823" h="1554" extrusionOk="0">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2"/>
                <p:cNvSpPr/>
                <p:nvPr/>
              </p:nvSpPr>
              <p:spPr>
                <a:xfrm>
                  <a:off x="3732725" y="3346475"/>
                  <a:ext cx="34375" cy="29425"/>
                </a:xfrm>
                <a:custGeom>
                  <a:avLst/>
                  <a:gdLst/>
                  <a:ahLst/>
                  <a:cxnLst/>
                  <a:rect l="l" t="t" r="r" b="b"/>
                  <a:pathLst>
                    <a:path w="1375" h="1177" extrusionOk="0">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2"/>
                <p:cNvSpPr/>
                <p:nvPr/>
              </p:nvSpPr>
              <p:spPr>
                <a:xfrm>
                  <a:off x="5993125" y="1393775"/>
                  <a:ext cx="41625" cy="35700"/>
                </a:xfrm>
                <a:custGeom>
                  <a:avLst/>
                  <a:gdLst/>
                  <a:ahLst/>
                  <a:cxnLst/>
                  <a:rect l="l" t="t" r="r" b="b"/>
                  <a:pathLst>
                    <a:path w="1665" h="1428" extrusionOk="0">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2"/>
                <p:cNvSpPr/>
                <p:nvPr/>
              </p:nvSpPr>
              <p:spPr>
                <a:xfrm>
                  <a:off x="6717550" y="1311275"/>
                  <a:ext cx="48875" cy="42525"/>
                </a:xfrm>
                <a:custGeom>
                  <a:avLst/>
                  <a:gdLst/>
                  <a:ahLst/>
                  <a:cxnLst/>
                  <a:rect l="l" t="t" r="r" b="b"/>
                  <a:pathLst>
                    <a:path w="1955" h="1701" extrusionOk="0">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2"/>
                <p:cNvSpPr/>
                <p:nvPr/>
              </p:nvSpPr>
              <p:spPr>
                <a:xfrm>
                  <a:off x="5272025" y="870150"/>
                  <a:ext cx="45575" cy="39000"/>
                </a:xfrm>
                <a:custGeom>
                  <a:avLst/>
                  <a:gdLst/>
                  <a:ahLst/>
                  <a:cxnLst/>
                  <a:rect l="l" t="t" r="r" b="b"/>
                  <a:pathLst>
                    <a:path w="1823" h="1560" extrusionOk="0">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2"/>
                <p:cNvSpPr/>
                <p:nvPr/>
              </p:nvSpPr>
              <p:spPr>
                <a:xfrm>
                  <a:off x="4875150" y="1137600"/>
                  <a:ext cx="27100" cy="23200"/>
                </a:xfrm>
                <a:custGeom>
                  <a:avLst/>
                  <a:gdLst/>
                  <a:ahLst/>
                  <a:cxnLst/>
                  <a:rect l="l" t="t" r="r" b="b"/>
                  <a:pathLst>
                    <a:path w="1084" h="928" extrusionOk="0">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2"/>
                <p:cNvSpPr/>
                <p:nvPr/>
              </p:nvSpPr>
              <p:spPr>
                <a:xfrm>
                  <a:off x="5337400" y="1685025"/>
                  <a:ext cx="40950" cy="35675"/>
                </a:xfrm>
                <a:custGeom>
                  <a:avLst/>
                  <a:gdLst/>
                  <a:ahLst/>
                  <a:cxnLst/>
                  <a:rect l="l" t="t" r="r" b="b"/>
                  <a:pathLst>
                    <a:path w="1638" h="1427" extrusionOk="0">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2"/>
                <p:cNvSpPr/>
                <p:nvPr/>
              </p:nvSpPr>
              <p:spPr>
                <a:xfrm>
                  <a:off x="5670225" y="1937950"/>
                  <a:ext cx="40300" cy="34075"/>
                </a:xfrm>
                <a:custGeom>
                  <a:avLst/>
                  <a:gdLst/>
                  <a:ahLst/>
                  <a:cxnLst/>
                  <a:rect l="l" t="t" r="r" b="b"/>
                  <a:pathLst>
                    <a:path w="1612" h="1363" extrusionOk="0">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2"/>
                <p:cNvSpPr/>
                <p:nvPr/>
              </p:nvSpPr>
              <p:spPr>
                <a:xfrm>
                  <a:off x="6135100" y="1760300"/>
                  <a:ext cx="31725" cy="27200"/>
                </a:xfrm>
                <a:custGeom>
                  <a:avLst/>
                  <a:gdLst/>
                  <a:ahLst/>
                  <a:cxnLst/>
                  <a:rect l="l" t="t" r="r" b="b"/>
                  <a:pathLst>
                    <a:path w="1269" h="1088" extrusionOk="0">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2"/>
                <p:cNvSpPr/>
                <p:nvPr/>
              </p:nvSpPr>
              <p:spPr>
                <a:xfrm>
                  <a:off x="6473200" y="2210000"/>
                  <a:ext cx="38775" cy="33250"/>
                </a:xfrm>
                <a:custGeom>
                  <a:avLst/>
                  <a:gdLst/>
                  <a:ahLst/>
                  <a:cxnLst/>
                  <a:rect l="l" t="t" r="r" b="b"/>
                  <a:pathLst>
                    <a:path w="1551" h="1330" extrusionOk="0">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2"/>
                <p:cNvSpPr/>
                <p:nvPr/>
              </p:nvSpPr>
              <p:spPr>
                <a:xfrm>
                  <a:off x="6259250" y="2629325"/>
                  <a:ext cx="43625" cy="37925"/>
                </a:xfrm>
                <a:custGeom>
                  <a:avLst/>
                  <a:gdLst/>
                  <a:ahLst/>
                  <a:cxnLst/>
                  <a:rect l="l" t="t" r="r" b="b"/>
                  <a:pathLst>
                    <a:path w="1745" h="1517" extrusionOk="0">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2"/>
                <p:cNvSpPr/>
                <p:nvPr/>
              </p:nvSpPr>
              <p:spPr>
                <a:xfrm>
                  <a:off x="5485975" y="2449725"/>
                  <a:ext cx="34375" cy="28750"/>
                </a:xfrm>
                <a:custGeom>
                  <a:avLst/>
                  <a:gdLst/>
                  <a:ahLst/>
                  <a:cxnLst/>
                  <a:rect l="l" t="t" r="r" b="b"/>
                  <a:pathLst>
                    <a:path w="1375" h="1150" extrusionOk="0">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2"/>
                <p:cNvSpPr/>
                <p:nvPr/>
              </p:nvSpPr>
              <p:spPr>
                <a:xfrm>
                  <a:off x="5972650" y="2263500"/>
                  <a:ext cx="44275" cy="37925"/>
                </a:xfrm>
                <a:custGeom>
                  <a:avLst/>
                  <a:gdLst/>
                  <a:ahLst/>
                  <a:cxnLst/>
                  <a:rect l="l" t="t" r="r" b="b"/>
                  <a:pathLst>
                    <a:path w="1771" h="1517" extrusionOk="0">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2"/>
                <p:cNvSpPr/>
                <p:nvPr/>
              </p:nvSpPr>
              <p:spPr>
                <a:xfrm>
                  <a:off x="5106275" y="2456975"/>
                  <a:ext cx="46900" cy="40150"/>
                </a:xfrm>
                <a:custGeom>
                  <a:avLst/>
                  <a:gdLst/>
                  <a:ahLst/>
                  <a:cxnLst/>
                  <a:rect l="l" t="t" r="r" b="b"/>
                  <a:pathLst>
                    <a:path w="1876" h="1606" extrusionOk="0">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2"/>
                <p:cNvSpPr/>
                <p:nvPr/>
              </p:nvSpPr>
              <p:spPr>
                <a:xfrm>
                  <a:off x="4461750" y="2361900"/>
                  <a:ext cx="39000" cy="32775"/>
                </a:xfrm>
                <a:custGeom>
                  <a:avLst/>
                  <a:gdLst/>
                  <a:ahLst/>
                  <a:cxnLst/>
                  <a:rect l="l" t="t" r="r" b="b"/>
                  <a:pathLst>
                    <a:path w="1560" h="1311" extrusionOk="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2"/>
                <p:cNvSpPr/>
                <p:nvPr/>
              </p:nvSpPr>
              <p:spPr>
                <a:xfrm>
                  <a:off x="4739775" y="1942575"/>
                  <a:ext cx="45375" cy="38550"/>
                </a:xfrm>
                <a:custGeom>
                  <a:avLst/>
                  <a:gdLst/>
                  <a:ahLst/>
                  <a:cxnLst/>
                  <a:rect l="l" t="t" r="r" b="b"/>
                  <a:pathLst>
                    <a:path w="1815" h="1542" extrusionOk="0">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2"/>
                <p:cNvSpPr/>
                <p:nvPr/>
              </p:nvSpPr>
              <p:spPr>
                <a:xfrm>
                  <a:off x="4826275" y="1607775"/>
                  <a:ext cx="30400" cy="31050"/>
                </a:xfrm>
                <a:custGeom>
                  <a:avLst/>
                  <a:gdLst/>
                  <a:ahLst/>
                  <a:cxnLst/>
                  <a:rect l="l" t="t" r="r" b="b"/>
                  <a:pathLst>
                    <a:path w="1216" h="1242" extrusionOk="0">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2"/>
                <p:cNvSpPr/>
                <p:nvPr/>
              </p:nvSpPr>
              <p:spPr>
                <a:xfrm>
                  <a:off x="3839700" y="2713225"/>
                  <a:ext cx="35700" cy="30375"/>
                </a:xfrm>
                <a:custGeom>
                  <a:avLst/>
                  <a:gdLst/>
                  <a:ahLst/>
                  <a:cxnLst/>
                  <a:rect l="l" t="t" r="r" b="b"/>
                  <a:pathLst>
                    <a:path w="1428" h="1215" extrusionOk="0">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2"/>
                <p:cNvSpPr/>
                <p:nvPr/>
              </p:nvSpPr>
              <p:spPr>
                <a:xfrm>
                  <a:off x="3579525" y="2509150"/>
                  <a:ext cx="31725" cy="26550"/>
                </a:xfrm>
                <a:custGeom>
                  <a:avLst/>
                  <a:gdLst/>
                  <a:ahLst/>
                  <a:cxnLst/>
                  <a:rect l="l" t="t" r="r" b="b"/>
                  <a:pathLst>
                    <a:path w="1269" h="1062" extrusionOk="0">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2"/>
                <p:cNvSpPr/>
                <p:nvPr/>
              </p:nvSpPr>
              <p:spPr>
                <a:xfrm>
                  <a:off x="2829350" y="2709900"/>
                  <a:ext cx="44275" cy="37700"/>
                </a:xfrm>
                <a:custGeom>
                  <a:avLst/>
                  <a:gdLst/>
                  <a:ahLst/>
                  <a:cxnLst/>
                  <a:rect l="l" t="t" r="r" b="b"/>
                  <a:pathLst>
                    <a:path w="1771" h="1508" extrusionOk="0">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2"/>
                <p:cNvSpPr/>
                <p:nvPr/>
              </p:nvSpPr>
              <p:spPr>
                <a:xfrm>
                  <a:off x="2653700" y="3364975"/>
                  <a:ext cx="24450" cy="24450"/>
                </a:xfrm>
                <a:custGeom>
                  <a:avLst/>
                  <a:gdLst/>
                  <a:ahLst/>
                  <a:cxnLst/>
                  <a:rect l="l" t="t" r="r" b="b"/>
                  <a:pathLst>
                    <a:path w="978" h="978" extrusionOk="0">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
                <p:cNvSpPr/>
                <p:nvPr/>
              </p:nvSpPr>
              <p:spPr>
                <a:xfrm>
                  <a:off x="3407175" y="3055275"/>
                  <a:ext cx="27750" cy="27750"/>
                </a:xfrm>
                <a:custGeom>
                  <a:avLst/>
                  <a:gdLst/>
                  <a:ahLst/>
                  <a:cxnLst/>
                  <a:rect l="l" t="t" r="r" b="b"/>
                  <a:pathLst>
                    <a:path w="1110" h="1110" extrusionOk="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2"/>
                <p:cNvSpPr/>
                <p:nvPr/>
              </p:nvSpPr>
              <p:spPr>
                <a:xfrm>
                  <a:off x="3329250" y="3558450"/>
                  <a:ext cx="46250" cy="40175"/>
                </a:xfrm>
                <a:custGeom>
                  <a:avLst/>
                  <a:gdLst/>
                  <a:ahLst/>
                  <a:cxnLst/>
                  <a:rect l="l" t="t" r="r" b="b"/>
                  <a:pathLst>
                    <a:path w="1850" h="1607" extrusionOk="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2"/>
                <p:cNvSpPr/>
                <p:nvPr/>
              </p:nvSpPr>
              <p:spPr>
                <a:xfrm>
                  <a:off x="3611225" y="3969200"/>
                  <a:ext cx="39650" cy="34075"/>
                </a:xfrm>
                <a:custGeom>
                  <a:avLst/>
                  <a:gdLst/>
                  <a:ahLst/>
                  <a:cxnLst/>
                  <a:rect l="l" t="t" r="r" b="b"/>
                  <a:pathLst>
                    <a:path w="1586" h="1363" extrusionOk="0">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2"/>
                <p:cNvSpPr/>
                <p:nvPr/>
              </p:nvSpPr>
              <p:spPr>
                <a:xfrm>
                  <a:off x="3105375" y="4337025"/>
                  <a:ext cx="43625" cy="37250"/>
                </a:xfrm>
                <a:custGeom>
                  <a:avLst/>
                  <a:gdLst/>
                  <a:ahLst/>
                  <a:cxnLst/>
                  <a:rect l="l" t="t" r="r" b="b"/>
                  <a:pathLst>
                    <a:path w="1745" h="1490" extrusionOk="0">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2"/>
                <p:cNvSpPr/>
                <p:nvPr/>
              </p:nvSpPr>
              <p:spPr>
                <a:xfrm>
                  <a:off x="2169650" y="4735875"/>
                  <a:ext cx="48250" cy="40950"/>
                </a:xfrm>
                <a:custGeom>
                  <a:avLst/>
                  <a:gdLst/>
                  <a:ahLst/>
                  <a:cxnLst/>
                  <a:rect l="l" t="t" r="r" b="b"/>
                  <a:pathLst>
                    <a:path w="1930" h="1638" extrusionOk="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2"/>
                <p:cNvSpPr/>
                <p:nvPr/>
              </p:nvSpPr>
              <p:spPr>
                <a:xfrm>
                  <a:off x="2569825" y="3989675"/>
                  <a:ext cx="39650" cy="33900"/>
                </a:xfrm>
                <a:custGeom>
                  <a:avLst/>
                  <a:gdLst/>
                  <a:ahLst/>
                  <a:cxnLst/>
                  <a:rect l="l" t="t" r="r" b="b"/>
                  <a:pathLst>
                    <a:path w="1586" h="1356" extrusionOk="0">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2"/>
                <p:cNvSpPr/>
                <p:nvPr/>
              </p:nvSpPr>
              <p:spPr>
                <a:xfrm>
                  <a:off x="2056075" y="3835350"/>
                  <a:ext cx="30400" cy="25575"/>
                </a:xfrm>
                <a:custGeom>
                  <a:avLst/>
                  <a:gdLst/>
                  <a:ahLst/>
                  <a:cxnLst/>
                  <a:rect l="l" t="t" r="r" b="b"/>
                  <a:pathLst>
                    <a:path w="1216" h="1023" extrusionOk="0">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2"/>
                <p:cNvSpPr/>
                <p:nvPr/>
              </p:nvSpPr>
              <p:spPr>
                <a:xfrm>
                  <a:off x="2179575" y="3399300"/>
                  <a:ext cx="31050" cy="26550"/>
                </a:xfrm>
                <a:custGeom>
                  <a:avLst/>
                  <a:gdLst/>
                  <a:ahLst/>
                  <a:cxnLst/>
                  <a:rect l="l" t="t" r="r" b="b"/>
                  <a:pathLst>
                    <a:path w="1242" h="1062" extrusionOk="0">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2"/>
                <p:cNvSpPr/>
                <p:nvPr/>
              </p:nvSpPr>
              <p:spPr>
                <a:xfrm>
                  <a:off x="1885700" y="3061200"/>
                  <a:ext cx="29750" cy="24950"/>
                </a:xfrm>
                <a:custGeom>
                  <a:avLst/>
                  <a:gdLst/>
                  <a:ahLst/>
                  <a:cxnLst/>
                  <a:rect l="l" t="t" r="r" b="b"/>
                  <a:pathLst>
                    <a:path w="1190" h="998" extrusionOk="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2"/>
                <p:cNvSpPr/>
                <p:nvPr/>
              </p:nvSpPr>
              <p:spPr>
                <a:xfrm>
                  <a:off x="1716650" y="2775925"/>
                  <a:ext cx="29750" cy="25450"/>
                </a:xfrm>
                <a:custGeom>
                  <a:avLst/>
                  <a:gdLst/>
                  <a:ahLst/>
                  <a:cxnLst/>
                  <a:rect l="l" t="t" r="r" b="b"/>
                  <a:pathLst>
                    <a:path w="1190" h="1018" extrusionOk="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2"/>
                <p:cNvSpPr/>
                <p:nvPr/>
              </p:nvSpPr>
              <p:spPr>
                <a:xfrm>
                  <a:off x="1166775" y="3292975"/>
                  <a:ext cx="31525" cy="26550"/>
                </a:xfrm>
                <a:custGeom>
                  <a:avLst/>
                  <a:gdLst/>
                  <a:ahLst/>
                  <a:cxnLst/>
                  <a:rect l="l" t="t" r="r" b="b"/>
                  <a:pathLst>
                    <a:path w="1261" h="1062" extrusionOk="0">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2"/>
                <p:cNvSpPr/>
                <p:nvPr/>
              </p:nvSpPr>
              <p:spPr>
                <a:xfrm>
                  <a:off x="1496750" y="3769100"/>
                  <a:ext cx="42950" cy="36300"/>
                </a:xfrm>
                <a:custGeom>
                  <a:avLst/>
                  <a:gdLst/>
                  <a:ahLst/>
                  <a:cxnLst/>
                  <a:rect l="l" t="t" r="r" b="b"/>
                  <a:pathLst>
                    <a:path w="1718" h="1452" extrusionOk="0">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2"/>
                <p:cNvSpPr/>
                <p:nvPr/>
              </p:nvSpPr>
              <p:spPr>
                <a:xfrm>
                  <a:off x="1359400" y="3958625"/>
                  <a:ext cx="29075" cy="24300"/>
                </a:xfrm>
                <a:custGeom>
                  <a:avLst/>
                  <a:gdLst/>
                  <a:ahLst/>
                  <a:cxnLst/>
                  <a:rect l="l" t="t" r="r" b="b"/>
                  <a:pathLst>
                    <a:path w="1163" h="972" extrusionOk="0">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 name="Google Shape;264;p2"/>
                <p:cNvSpPr/>
                <p:nvPr/>
              </p:nvSpPr>
              <p:spPr>
                <a:xfrm>
                  <a:off x="1068175" y="4338325"/>
                  <a:ext cx="40325" cy="34375"/>
                </a:xfrm>
                <a:custGeom>
                  <a:avLst/>
                  <a:gdLst/>
                  <a:ahLst/>
                  <a:cxnLst/>
                  <a:rect l="l" t="t" r="r" b="b"/>
                  <a:pathLst>
                    <a:path w="1613" h="1375" extrusionOk="0">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2"/>
                <p:cNvSpPr/>
                <p:nvPr/>
              </p:nvSpPr>
              <p:spPr>
                <a:xfrm>
                  <a:off x="533950" y="4482300"/>
                  <a:ext cx="48900" cy="41725"/>
                </a:xfrm>
                <a:custGeom>
                  <a:avLst/>
                  <a:gdLst/>
                  <a:ahLst/>
                  <a:cxnLst/>
                  <a:rect l="l" t="t" r="r" b="b"/>
                  <a:pathLst>
                    <a:path w="1956" h="1669" extrusionOk="0">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 name="Google Shape;266;p2"/>
                <p:cNvSpPr/>
                <p:nvPr/>
              </p:nvSpPr>
              <p:spPr>
                <a:xfrm>
                  <a:off x="895175" y="4776800"/>
                  <a:ext cx="38325" cy="32775"/>
                </a:xfrm>
                <a:custGeom>
                  <a:avLst/>
                  <a:gdLst/>
                  <a:ahLst/>
                  <a:cxnLst/>
                  <a:rect l="l" t="t" r="r" b="b"/>
                  <a:pathLst>
                    <a:path w="1533" h="1311" extrusionOk="0">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2"/>
                <p:cNvSpPr/>
                <p:nvPr/>
              </p:nvSpPr>
              <p:spPr>
                <a:xfrm>
                  <a:off x="1537700" y="4700200"/>
                  <a:ext cx="40975" cy="34575"/>
                </a:xfrm>
                <a:custGeom>
                  <a:avLst/>
                  <a:gdLst/>
                  <a:ahLst/>
                  <a:cxnLst/>
                  <a:rect l="l" t="t" r="r" b="b"/>
                  <a:pathLst>
                    <a:path w="1639" h="1383" extrusionOk="0">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2"/>
                <p:cNvSpPr/>
                <p:nvPr/>
              </p:nvSpPr>
              <p:spPr>
                <a:xfrm>
                  <a:off x="1861275" y="4358050"/>
                  <a:ext cx="34600" cy="25925"/>
                </a:xfrm>
                <a:custGeom>
                  <a:avLst/>
                  <a:gdLst/>
                  <a:ahLst/>
                  <a:cxnLst/>
                  <a:rect l="l" t="t" r="r" b="b"/>
                  <a:pathLst>
                    <a:path w="1384" h="1037" extrusionOk="0">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2"/>
                <p:cNvSpPr/>
                <p:nvPr/>
              </p:nvSpPr>
              <p:spPr>
                <a:xfrm>
                  <a:off x="2416625" y="4390500"/>
                  <a:ext cx="33050" cy="33050"/>
                </a:xfrm>
                <a:custGeom>
                  <a:avLst/>
                  <a:gdLst/>
                  <a:ahLst/>
                  <a:cxnLst/>
                  <a:rect l="l" t="t" r="r" b="b"/>
                  <a:pathLst>
                    <a:path w="1322" h="1322" extrusionOk="0">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2"/>
                <p:cNvSpPr/>
                <p:nvPr/>
              </p:nvSpPr>
              <p:spPr>
                <a:xfrm>
                  <a:off x="2930400" y="4723325"/>
                  <a:ext cx="29075" cy="24800"/>
                </a:xfrm>
                <a:custGeom>
                  <a:avLst/>
                  <a:gdLst/>
                  <a:ahLst/>
                  <a:cxnLst/>
                  <a:rect l="l" t="t" r="r" b="b"/>
                  <a:pathLst>
                    <a:path w="1163" h="992" extrusionOk="0">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2"/>
                <p:cNvSpPr/>
                <p:nvPr/>
              </p:nvSpPr>
              <p:spPr>
                <a:xfrm>
                  <a:off x="1503350" y="4286825"/>
                  <a:ext cx="31725" cy="27175"/>
                </a:xfrm>
                <a:custGeom>
                  <a:avLst/>
                  <a:gdLst/>
                  <a:ahLst/>
                  <a:cxnLst/>
                  <a:rect l="l" t="t" r="r" b="b"/>
                  <a:pathLst>
                    <a:path w="1269" h="1087" extrusionOk="0">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2"/>
                <p:cNvSpPr/>
                <p:nvPr/>
              </p:nvSpPr>
              <p:spPr>
                <a:xfrm>
                  <a:off x="755175" y="3900525"/>
                  <a:ext cx="23125" cy="23125"/>
                </a:xfrm>
                <a:custGeom>
                  <a:avLst/>
                  <a:gdLst/>
                  <a:ahLst/>
                  <a:cxnLst/>
                  <a:rect l="l" t="t" r="r" b="b"/>
                  <a:pathLst>
                    <a:path w="925" h="925" extrusionOk="0">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2"/>
                <p:cNvSpPr/>
                <p:nvPr/>
              </p:nvSpPr>
              <p:spPr>
                <a:xfrm>
                  <a:off x="1537700" y="3481200"/>
                  <a:ext cx="40975" cy="35650"/>
                </a:xfrm>
                <a:custGeom>
                  <a:avLst/>
                  <a:gdLst/>
                  <a:ahLst/>
                  <a:cxnLst/>
                  <a:rect l="l" t="t" r="r" b="b"/>
                  <a:pathLst>
                    <a:path w="1639" h="1426" extrusionOk="0">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2"/>
                <p:cNvSpPr/>
                <p:nvPr/>
              </p:nvSpPr>
              <p:spPr>
                <a:xfrm>
                  <a:off x="782900" y="3523450"/>
                  <a:ext cx="48900" cy="41900"/>
                </a:xfrm>
                <a:custGeom>
                  <a:avLst/>
                  <a:gdLst/>
                  <a:ahLst/>
                  <a:cxnLst/>
                  <a:rect l="l" t="t" r="r" b="b"/>
                  <a:pathLst>
                    <a:path w="1956" h="1676" extrusionOk="0">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2"/>
                <p:cNvSpPr/>
                <p:nvPr/>
              </p:nvSpPr>
              <p:spPr>
                <a:xfrm>
                  <a:off x="763275" y="2777225"/>
                  <a:ext cx="26925" cy="23225"/>
                </a:xfrm>
                <a:custGeom>
                  <a:avLst/>
                  <a:gdLst/>
                  <a:ahLst/>
                  <a:cxnLst/>
                  <a:rect l="l" t="t" r="r" b="b"/>
                  <a:pathLst>
                    <a:path w="1077" h="929" extrusionOk="0">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2"/>
                <p:cNvSpPr/>
                <p:nvPr/>
              </p:nvSpPr>
              <p:spPr>
                <a:xfrm>
                  <a:off x="6819900" y="974225"/>
                  <a:ext cx="44275" cy="37925"/>
                </a:xfrm>
                <a:custGeom>
                  <a:avLst/>
                  <a:gdLst/>
                  <a:ahLst/>
                  <a:cxnLst/>
                  <a:rect l="l" t="t" r="r" b="b"/>
                  <a:pathLst>
                    <a:path w="1771" h="1517" extrusionOk="0">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2"/>
                <p:cNvSpPr/>
                <p:nvPr/>
              </p:nvSpPr>
              <p:spPr>
                <a:xfrm>
                  <a:off x="5587000" y="1267675"/>
                  <a:ext cx="42950" cy="36975"/>
                </a:xfrm>
                <a:custGeom>
                  <a:avLst/>
                  <a:gdLst/>
                  <a:ahLst/>
                  <a:cxnLst/>
                  <a:rect l="l" t="t" r="r" b="b"/>
                  <a:pathLst>
                    <a:path w="1718" h="1479" extrusionOk="0">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2"/>
                <p:cNvSpPr/>
                <p:nvPr/>
              </p:nvSpPr>
              <p:spPr>
                <a:xfrm>
                  <a:off x="5804275" y="838450"/>
                  <a:ext cx="38975" cy="32775"/>
                </a:xfrm>
                <a:custGeom>
                  <a:avLst/>
                  <a:gdLst/>
                  <a:ahLst/>
                  <a:cxnLst/>
                  <a:rect l="l" t="t" r="r" b="b"/>
                  <a:pathLst>
                    <a:path w="1559" h="1311" extrusionOk="0">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2"/>
                <p:cNvSpPr/>
                <p:nvPr/>
              </p:nvSpPr>
              <p:spPr>
                <a:xfrm>
                  <a:off x="6315375" y="1154750"/>
                  <a:ext cx="33050" cy="33050"/>
                </a:xfrm>
                <a:custGeom>
                  <a:avLst/>
                  <a:gdLst/>
                  <a:ahLst/>
                  <a:cxnLst/>
                  <a:rect l="l" t="t" r="r" b="b"/>
                  <a:pathLst>
                    <a:path w="1322" h="1322" extrusionOk="0">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2"/>
                <p:cNvSpPr/>
                <p:nvPr/>
              </p:nvSpPr>
              <p:spPr>
                <a:xfrm>
                  <a:off x="6045300" y="2040900"/>
                  <a:ext cx="31050" cy="26175"/>
                </a:xfrm>
                <a:custGeom>
                  <a:avLst/>
                  <a:gdLst/>
                  <a:ahLst/>
                  <a:cxnLst/>
                  <a:rect l="l" t="t" r="r" b="b"/>
                  <a:pathLst>
                    <a:path w="1242" h="1047" extrusionOk="0">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2"/>
                <p:cNvSpPr/>
                <p:nvPr/>
              </p:nvSpPr>
              <p:spPr>
                <a:xfrm>
                  <a:off x="6624425" y="1949175"/>
                  <a:ext cx="25775" cy="25100"/>
                </a:xfrm>
                <a:custGeom>
                  <a:avLst/>
                  <a:gdLst/>
                  <a:ahLst/>
                  <a:cxnLst/>
                  <a:rect l="l" t="t" r="r" b="b"/>
                  <a:pathLst>
                    <a:path w="1031" h="1004" extrusionOk="0">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2"/>
                <p:cNvSpPr/>
                <p:nvPr/>
              </p:nvSpPr>
              <p:spPr>
                <a:xfrm>
                  <a:off x="6839050" y="2318975"/>
                  <a:ext cx="43600" cy="37625"/>
                </a:xfrm>
                <a:custGeom>
                  <a:avLst/>
                  <a:gdLst/>
                  <a:ahLst/>
                  <a:cxnLst/>
                  <a:rect l="l" t="t" r="r" b="b"/>
                  <a:pathLst>
                    <a:path w="1744" h="1505" extrusionOk="0">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2"/>
                <p:cNvSpPr/>
                <p:nvPr/>
              </p:nvSpPr>
              <p:spPr>
                <a:xfrm>
                  <a:off x="6786875" y="2701975"/>
                  <a:ext cx="30400" cy="25450"/>
                </a:xfrm>
                <a:custGeom>
                  <a:avLst/>
                  <a:gdLst/>
                  <a:ahLst/>
                  <a:cxnLst/>
                  <a:rect l="l" t="t" r="r" b="b"/>
                  <a:pathLst>
                    <a:path w="1216" h="1018" extrusionOk="0">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2"/>
                <p:cNvSpPr/>
                <p:nvPr/>
              </p:nvSpPr>
              <p:spPr>
                <a:xfrm>
                  <a:off x="6275775" y="1501450"/>
                  <a:ext cx="46900" cy="39650"/>
                </a:xfrm>
                <a:custGeom>
                  <a:avLst/>
                  <a:gdLst/>
                  <a:ahLst/>
                  <a:cxnLst/>
                  <a:rect l="l" t="t" r="r" b="b"/>
                  <a:pathLst>
                    <a:path w="1876" h="1586" extrusionOk="0">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
                <p:cNvSpPr/>
                <p:nvPr/>
              </p:nvSpPr>
              <p:spPr>
                <a:xfrm>
                  <a:off x="6277750" y="852975"/>
                  <a:ext cx="43600" cy="36625"/>
                </a:xfrm>
                <a:custGeom>
                  <a:avLst/>
                  <a:gdLst/>
                  <a:ahLst/>
                  <a:cxnLst/>
                  <a:rect l="l" t="t" r="r" b="b"/>
                  <a:pathLst>
                    <a:path w="1744" h="1465" extrusionOk="0">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
                <p:cNvSpPr/>
                <p:nvPr/>
              </p:nvSpPr>
              <p:spPr>
                <a:xfrm>
                  <a:off x="5790400" y="1037875"/>
                  <a:ext cx="33700" cy="28800"/>
                </a:xfrm>
                <a:custGeom>
                  <a:avLst/>
                  <a:gdLst/>
                  <a:ahLst/>
                  <a:cxnLst/>
                  <a:rect l="l" t="t" r="r" b="b"/>
                  <a:pathLst>
                    <a:path w="1348" h="1152" extrusionOk="0">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2"/>
                <p:cNvSpPr/>
                <p:nvPr/>
              </p:nvSpPr>
              <p:spPr>
                <a:xfrm>
                  <a:off x="4704775" y="852975"/>
                  <a:ext cx="41625" cy="35675"/>
                </a:xfrm>
                <a:custGeom>
                  <a:avLst/>
                  <a:gdLst/>
                  <a:ahLst/>
                  <a:cxnLst/>
                  <a:rect l="l" t="t" r="r" b="b"/>
                  <a:pathLst>
                    <a:path w="1665" h="1427" extrusionOk="0">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
                <p:cNvSpPr/>
                <p:nvPr/>
              </p:nvSpPr>
              <p:spPr>
                <a:xfrm>
                  <a:off x="4248475" y="2602250"/>
                  <a:ext cx="28400" cy="23875"/>
                </a:xfrm>
                <a:custGeom>
                  <a:avLst/>
                  <a:gdLst/>
                  <a:ahLst/>
                  <a:cxnLst/>
                  <a:rect l="l" t="t" r="r" b="b"/>
                  <a:pathLst>
                    <a:path w="1136" h="955" extrusionOk="0">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
                <p:cNvSpPr/>
                <p:nvPr/>
              </p:nvSpPr>
              <p:spPr>
                <a:xfrm>
                  <a:off x="4117725" y="3023575"/>
                  <a:ext cx="45575" cy="38850"/>
                </a:xfrm>
                <a:custGeom>
                  <a:avLst/>
                  <a:gdLst/>
                  <a:ahLst/>
                  <a:cxnLst/>
                  <a:rect l="l" t="t" r="r" b="b"/>
                  <a:pathLst>
                    <a:path w="1823" h="1554" extrusionOk="0">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2"/>
                <p:cNvSpPr/>
                <p:nvPr/>
              </p:nvSpPr>
              <p:spPr>
                <a:xfrm>
                  <a:off x="3732725" y="3346475"/>
                  <a:ext cx="34375" cy="29425"/>
                </a:xfrm>
                <a:custGeom>
                  <a:avLst/>
                  <a:gdLst/>
                  <a:ahLst/>
                  <a:cxnLst/>
                  <a:rect l="l" t="t" r="r" b="b"/>
                  <a:pathLst>
                    <a:path w="1375" h="1177" extrusionOk="0">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18"/>
        <p:cNvGrpSpPr/>
        <p:nvPr/>
      </p:nvGrpSpPr>
      <p:grpSpPr>
        <a:xfrm>
          <a:off x="0" y="0"/>
          <a:ext cx="0" cy="0"/>
          <a:chOff x="0" y="0"/>
          <a:chExt cx="0" cy="0"/>
        </a:xfrm>
      </p:grpSpPr>
      <p:grpSp>
        <p:nvGrpSpPr>
          <p:cNvPr id="1519" name="Google Shape;1519;p25"/>
          <p:cNvGrpSpPr/>
          <p:nvPr/>
        </p:nvGrpSpPr>
        <p:grpSpPr>
          <a:xfrm rot="5400000">
            <a:off x="4793583" y="662368"/>
            <a:ext cx="5915146" cy="8686923"/>
            <a:chOff x="-825491" y="-400170"/>
            <a:chExt cx="4053691" cy="5943840"/>
          </a:xfrm>
        </p:grpSpPr>
        <p:grpSp>
          <p:nvGrpSpPr>
            <p:cNvPr id="1520" name="Google Shape;1520;p25"/>
            <p:cNvGrpSpPr/>
            <p:nvPr/>
          </p:nvGrpSpPr>
          <p:grpSpPr>
            <a:xfrm>
              <a:off x="-825491" y="-400170"/>
              <a:ext cx="4053691" cy="5935411"/>
              <a:chOff x="-825491" y="-400170"/>
              <a:chExt cx="4053691" cy="5935411"/>
            </a:xfrm>
          </p:grpSpPr>
          <p:grpSp>
            <p:nvGrpSpPr>
              <p:cNvPr id="1521" name="Google Shape;1521;p25"/>
              <p:cNvGrpSpPr/>
              <p:nvPr/>
            </p:nvGrpSpPr>
            <p:grpSpPr>
              <a:xfrm rot="-5400000">
                <a:off x="-1767469" y="541807"/>
                <a:ext cx="5935411" cy="4051456"/>
                <a:chOff x="543200" y="628450"/>
                <a:chExt cx="6513125" cy="4440925"/>
              </a:xfrm>
            </p:grpSpPr>
            <p:sp>
              <p:nvSpPr>
                <p:cNvPr id="1522" name="Google Shape;1522;p25"/>
                <p:cNvSpPr/>
                <p:nvPr/>
              </p:nvSpPr>
              <p:spPr>
                <a:xfrm>
                  <a:off x="562350" y="854300"/>
                  <a:ext cx="6301150" cy="4153000"/>
                </a:xfrm>
                <a:custGeom>
                  <a:avLst/>
                  <a:gdLst/>
                  <a:ahLst/>
                  <a:cxnLst/>
                  <a:rect l="l" t="t" r="r" b="b"/>
                  <a:pathLst>
                    <a:path w="252046" h="166120" fill="none" extrusionOk="0">
                      <a:moveTo>
                        <a:pt x="21158" y="140049"/>
                      </a:moveTo>
                      <a:lnTo>
                        <a:pt x="8189" y="122325"/>
                      </a:lnTo>
                      <a:lnTo>
                        <a:pt x="32543" y="124649"/>
                      </a:lnTo>
                      <a:lnTo>
                        <a:pt x="9932" y="107612"/>
                      </a:lnTo>
                      <a:lnTo>
                        <a:pt x="39939" y="105789"/>
                      </a:lnTo>
                      <a:lnTo>
                        <a:pt x="38354" y="117306"/>
                      </a:lnTo>
                      <a:lnTo>
                        <a:pt x="24883" y="98076"/>
                      </a:lnTo>
                      <a:lnTo>
                        <a:pt x="53621" y="88779"/>
                      </a:lnTo>
                      <a:lnTo>
                        <a:pt x="8638" y="77368"/>
                      </a:lnTo>
                      <a:lnTo>
                        <a:pt x="46859" y="77368"/>
                      </a:lnTo>
                      <a:lnTo>
                        <a:pt x="39939" y="105763"/>
                      </a:lnTo>
                      <a:lnTo>
                        <a:pt x="60463" y="119736"/>
                      </a:lnTo>
                      <a:lnTo>
                        <a:pt x="52591" y="140656"/>
                      </a:lnTo>
                      <a:lnTo>
                        <a:pt x="39965" y="154524"/>
                      </a:lnTo>
                      <a:lnTo>
                        <a:pt x="65402" y="156056"/>
                      </a:lnTo>
                      <a:lnTo>
                        <a:pt x="95383" y="155237"/>
                      </a:lnTo>
                      <a:lnTo>
                        <a:pt x="81198" y="126076"/>
                      </a:lnTo>
                      <a:lnTo>
                        <a:pt x="75255" y="142294"/>
                      </a:lnTo>
                      <a:lnTo>
                        <a:pt x="102699" y="140022"/>
                      </a:lnTo>
                      <a:lnTo>
                        <a:pt x="84156" y="100903"/>
                      </a:lnTo>
                      <a:lnTo>
                        <a:pt x="65402" y="102329"/>
                      </a:lnTo>
                      <a:lnTo>
                        <a:pt x="91711" y="74964"/>
                      </a:lnTo>
                      <a:lnTo>
                        <a:pt x="111733" y="108986"/>
                      </a:lnTo>
                      <a:lnTo>
                        <a:pt x="114348" y="88594"/>
                      </a:lnTo>
                      <a:lnTo>
                        <a:pt x="131702" y="74990"/>
                      </a:lnTo>
                      <a:lnTo>
                        <a:pt x="143272" y="87537"/>
                      </a:lnTo>
                      <a:lnTo>
                        <a:pt x="122880" y="125283"/>
                      </a:lnTo>
                      <a:lnTo>
                        <a:pt x="127608" y="100269"/>
                      </a:lnTo>
                      <a:lnTo>
                        <a:pt x="121427" y="66723"/>
                      </a:lnTo>
                      <a:lnTo>
                        <a:pt x="156875" y="60964"/>
                      </a:lnTo>
                      <a:lnTo>
                        <a:pt x="148079" y="70421"/>
                      </a:lnTo>
                      <a:lnTo>
                        <a:pt x="182840" y="64927"/>
                      </a:lnTo>
                      <a:lnTo>
                        <a:pt x="197738" y="64398"/>
                      </a:lnTo>
                      <a:lnTo>
                        <a:pt x="168128" y="44324"/>
                      </a:lnTo>
                      <a:lnTo>
                        <a:pt x="171165" y="30773"/>
                      </a:lnTo>
                      <a:lnTo>
                        <a:pt x="201991" y="17275"/>
                      </a:lnTo>
                      <a:lnTo>
                        <a:pt x="191927" y="33943"/>
                      </a:lnTo>
                      <a:lnTo>
                        <a:pt x="173120" y="11808"/>
                      </a:lnTo>
                      <a:lnTo>
                        <a:pt x="189444" y="1400"/>
                      </a:lnTo>
                      <a:lnTo>
                        <a:pt x="209915" y="7898"/>
                      </a:lnTo>
                      <a:lnTo>
                        <a:pt x="210470" y="27"/>
                      </a:lnTo>
                      <a:lnTo>
                        <a:pt x="230809" y="12679"/>
                      </a:lnTo>
                      <a:lnTo>
                        <a:pt x="218209" y="22294"/>
                      </a:lnTo>
                      <a:lnTo>
                        <a:pt x="229620" y="26679"/>
                      </a:lnTo>
                      <a:lnTo>
                        <a:pt x="251333" y="5547"/>
                      </a:lnTo>
                      <a:lnTo>
                        <a:pt x="229620" y="634"/>
                      </a:lnTo>
                      <a:lnTo>
                        <a:pt x="218183" y="22294"/>
                      </a:lnTo>
                      <a:lnTo>
                        <a:pt x="205240" y="44007"/>
                      </a:lnTo>
                      <a:lnTo>
                        <a:pt x="220032" y="47969"/>
                      </a:lnTo>
                      <a:lnTo>
                        <a:pt x="217417" y="57108"/>
                      </a:lnTo>
                      <a:lnTo>
                        <a:pt x="237307" y="54889"/>
                      </a:lnTo>
                      <a:lnTo>
                        <a:pt x="229620" y="26679"/>
                      </a:lnTo>
                      <a:lnTo>
                        <a:pt x="223650" y="36795"/>
                      </a:lnTo>
                      <a:lnTo>
                        <a:pt x="228801" y="71768"/>
                      </a:lnTo>
                      <a:lnTo>
                        <a:pt x="249668" y="74409"/>
                      </a:lnTo>
                      <a:lnTo>
                        <a:pt x="252046" y="59327"/>
                      </a:lnTo>
                      <a:lnTo>
                        <a:pt x="228801" y="71741"/>
                      </a:lnTo>
                      <a:lnTo>
                        <a:pt x="217417" y="57134"/>
                      </a:lnTo>
                      <a:lnTo>
                        <a:pt x="201991" y="17275"/>
                      </a:lnTo>
                      <a:lnTo>
                        <a:pt x="166648" y="687"/>
                      </a:lnTo>
                      <a:lnTo>
                        <a:pt x="189444" y="1400"/>
                      </a:lnTo>
                      <a:lnTo>
                        <a:pt x="210470" y="0"/>
                      </a:lnTo>
                      <a:lnTo>
                        <a:pt x="229620" y="634"/>
                      </a:lnTo>
                      <a:lnTo>
                        <a:pt x="230782" y="12679"/>
                      </a:lnTo>
                      <a:lnTo>
                        <a:pt x="251306" y="5547"/>
                      </a:lnTo>
                      <a:lnTo>
                        <a:pt x="247318" y="19124"/>
                      </a:lnTo>
                      <a:lnTo>
                        <a:pt x="229620" y="26679"/>
                      </a:lnTo>
                      <a:lnTo>
                        <a:pt x="242986" y="44297"/>
                      </a:lnTo>
                      <a:lnTo>
                        <a:pt x="237307" y="54889"/>
                      </a:lnTo>
                      <a:lnTo>
                        <a:pt x="223624" y="36795"/>
                      </a:lnTo>
                      <a:lnTo>
                        <a:pt x="220032" y="47995"/>
                      </a:lnTo>
                      <a:lnTo>
                        <a:pt x="218183" y="22294"/>
                      </a:lnTo>
                      <a:lnTo>
                        <a:pt x="209915" y="7898"/>
                      </a:lnTo>
                      <a:lnTo>
                        <a:pt x="201991" y="17275"/>
                      </a:lnTo>
                      <a:cubicBezTo>
                        <a:pt x="201991" y="17275"/>
                        <a:pt x="172671" y="11808"/>
                        <a:pt x="173120" y="11808"/>
                      </a:cubicBezTo>
                      <a:cubicBezTo>
                        <a:pt x="173595" y="11808"/>
                        <a:pt x="171139" y="30773"/>
                        <a:pt x="171139" y="30773"/>
                      </a:cubicBezTo>
                      <a:lnTo>
                        <a:pt x="191927" y="33943"/>
                      </a:lnTo>
                      <a:lnTo>
                        <a:pt x="197712" y="64398"/>
                      </a:lnTo>
                      <a:lnTo>
                        <a:pt x="205240" y="44007"/>
                      </a:lnTo>
                      <a:lnTo>
                        <a:pt x="168128" y="44297"/>
                      </a:lnTo>
                      <a:lnTo>
                        <a:pt x="156875" y="60964"/>
                      </a:lnTo>
                      <a:lnTo>
                        <a:pt x="182840" y="64900"/>
                      </a:lnTo>
                      <a:lnTo>
                        <a:pt x="143272" y="87537"/>
                      </a:lnTo>
                      <a:lnTo>
                        <a:pt x="148079" y="70421"/>
                      </a:lnTo>
                      <a:lnTo>
                        <a:pt x="131729" y="74990"/>
                      </a:lnTo>
                      <a:lnTo>
                        <a:pt x="127608" y="100295"/>
                      </a:lnTo>
                      <a:lnTo>
                        <a:pt x="114348" y="88620"/>
                      </a:lnTo>
                      <a:lnTo>
                        <a:pt x="91711" y="74964"/>
                      </a:lnTo>
                      <a:lnTo>
                        <a:pt x="46859" y="77368"/>
                      </a:lnTo>
                      <a:lnTo>
                        <a:pt x="53621" y="88779"/>
                      </a:lnTo>
                      <a:lnTo>
                        <a:pt x="65402" y="102329"/>
                      </a:lnTo>
                      <a:lnTo>
                        <a:pt x="39939" y="105789"/>
                      </a:lnTo>
                      <a:lnTo>
                        <a:pt x="24883" y="98076"/>
                      </a:lnTo>
                      <a:lnTo>
                        <a:pt x="9932" y="107612"/>
                      </a:lnTo>
                      <a:lnTo>
                        <a:pt x="38328" y="117306"/>
                      </a:lnTo>
                      <a:lnTo>
                        <a:pt x="32516" y="124649"/>
                      </a:lnTo>
                      <a:lnTo>
                        <a:pt x="60436" y="119763"/>
                      </a:lnTo>
                      <a:lnTo>
                        <a:pt x="84130" y="100903"/>
                      </a:lnTo>
                      <a:lnTo>
                        <a:pt x="111707" y="108986"/>
                      </a:lnTo>
                      <a:lnTo>
                        <a:pt x="122853" y="125283"/>
                      </a:lnTo>
                      <a:lnTo>
                        <a:pt x="81172" y="126076"/>
                      </a:lnTo>
                      <a:lnTo>
                        <a:pt x="102699" y="140049"/>
                      </a:lnTo>
                      <a:lnTo>
                        <a:pt x="95383" y="155263"/>
                      </a:lnTo>
                      <a:lnTo>
                        <a:pt x="75255" y="142294"/>
                      </a:lnTo>
                      <a:lnTo>
                        <a:pt x="65402" y="156082"/>
                      </a:lnTo>
                      <a:lnTo>
                        <a:pt x="52591" y="140683"/>
                      </a:lnTo>
                      <a:lnTo>
                        <a:pt x="38354" y="137856"/>
                      </a:lnTo>
                      <a:lnTo>
                        <a:pt x="39965" y="154524"/>
                      </a:lnTo>
                      <a:lnTo>
                        <a:pt x="14211" y="157561"/>
                      </a:lnTo>
                      <a:lnTo>
                        <a:pt x="21158" y="140049"/>
                      </a:lnTo>
                      <a:lnTo>
                        <a:pt x="0" y="145939"/>
                      </a:lnTo>
                      <a:lnTo>
                        <a:pt x="14211" y="157561"/>
                      </a:lnTo>
                      <a:lnTo>
                        <a:pt x="9985" y="164614"/>
                      </a:lnTo>
                      <a:lnTo>
                        <a:pt x="35079" y="166119"/>
                      </a:lnTo>
                      <a:lnTo>
                        <a:pt x="39965" y="154524"/>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25"/>
                <p:cNvSpPr/>
                <p:nvPr/>
              </p:nvSpPr>
              <p:spPr>
                <a:xfrm>
                  <a:off x="1439300" y="4756350"/>
                  <a:ext cx="758125" cy="313025"/>
                </a:xfrm>
                <a:custGeom>
                  <a:avLst/>
                  <a:gdLst/>
                  <a:ahLst/>
                  <a:cxnLst/>
                  <a:rect l="l" t="t" r="r" b="b"/>
                  <a:pathLst>
                    <a:path w="30325" h="12521" fill="none" extrusionOk="0">
                      <a:moveTo>
                        <a:pt x="1" y="10037"/>
                      </a:moveTo>
                      <a:lnTo>
                        <a:pt x="30324" y="0"/>
                      </a:lnTo>
                      <a:lnTo>
                        <a:pt x="18887" y="1252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25"/>
                <p:cNvSpPr/>
                <p:nvPr/>
              </p:nvSpPr>
              <p:spPr>
                <a:xfrm>
                  <a:off x="2443700" y="4411625"/>
                  <a:ext cx="503225" cy="570575"/>
                </a:xfrm>
                <a:custGeom>
                  <a:avLst/>
                  <a:gdLst/>
                  <a:ahLst/>
                  <a:cxnLst/>
                  <a:rect l="l" t="t" r="r" b="b"/>
                  <a:pathLst>
                    <a:path w="20129" h="22823" fill="none" extrusionOk="0">
                      <a:moveTo>
                        <a:pt x="1" y="1"/>
                      </a:moveTo>
                      <a:lnTo>
                        <a:pt x="5284" y="22823"/>
                      </a:lnTo>
                      <a:lnTo>
                        <a:pt x="20129" y="1297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25"/>
                <p:cNvSpPr/>
                <p:nvPr/>
              </p:nvSpPr>
              <p:spPr>
                <a:xfrm>
                  <a:off x="1091300" y="3412525"/>
                  <a:ext cx="1352425" cy="999125"/>
                </a:xfrm>
                <a:custGeom>
                  <a:avLst/>
                  <a:gdLst/>
                  <a:ahLst/>
                  <a:cxnLst/>
                  <a:rect l="l" t="t" r="r" b="b"/>
                  <a:pathLst>
                    <a:path w="54097" h="39965" fill="none" extrusionOk="0">
                      <a:moveTo>
                        <a:pt x="0" y="37720"/>
                      </a:moveTo>
                      <a:lnTo>
                        <a:pt x="17196" y="35501"/>
                      </a:lnTo>
                      <a:lnTo>
                        <a:pt x="11385" y="22320"/>
                      </a:lnTo>
                      <a:lnTo>
                        <a:pt x="44244" y="0"/>
                      </a:lnTo>
                      <a:lnTo>
                        <a:pt x="39305" y="17434"/>
                      </a:lnTo>
                      <a:lnTo>
                        <a:pt x="54097" y="39965"/>
                      </a:lnTo>
                      <a:lnTo>
                        <a:pt x="31433" y="38327"/>
                      </a:lnTo>
                      <a:lnTo>
                        <a:pt x="17196" y="1497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25"/>
                <p:cNvSpPr/>
                <p:nvPr/>
              </p:nvSpPr>
              <p:spPr>
                <a:xfrm>
                  <a:off x="1877125" y="3042725"/>
                  <a:ext cx="2267025" cy="1328000"/>
                </a:xfrm>
                <a:custGeom>
                  <a:avLst/>
                  <a:gdLst/>
                  <a:ahLst/>
                  <a:cxnLst/>
                  <a:rect l="l" t="t" r="r" b="b"/>
                  <a:pathLst>
                    <a:path w="90681" h="53120" fill="none" extrusionOk="0">
                      <a:moveTo>
                        <a:pt x="0" y="53119"/>
                      </a:moveTo>
                      <a:lnTo>
                        <a:pt x="28607" y="38539"/>
                      </a:lnTo>
                      <a:lnTo>
                        <a:pt x="31565" y="13366"/>
                      </a:lnTo>
                      <a:lnTo>
                        <a:pt x="70262" y="37746"/>
                      </a:lnTo>
                      <a:lnTo>
                        <a:pt x="50108" y="52512"/>
                      </a:lnTo>
                      <a:lnTo>
                        <a:pt x="59142" y="21449"/>
                      </a:lnTo>
                      <a:lnTo>
                        <a:pt x="75017" y="12732"/>
                      </a:lnTo>
                      <a:lnTo>
                        <a:pt x="90681"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25"/>
                <p:cNvSpPr/>
                <p:nvPr/>
              </p:nvSpPr>
              <p:spPr>
                <a:xfrm>
                  <a:off x="543200" y="2788475"/>
                  <a:ext cx="641225" cy="1714325"/>
                </a:xfrm>
                <a:custGeom>
                  <a:avLst/>
                  <a:gdLst/>
                  <a:ahLst/>
                  <a:cxnLst/>
                  <a:rect l="l" t="t" r="r" b="b"/>
                  <a:pathLst>
                    <a:path w="25649" h="68573" fill="none" extrusionOk="0">
                      <a:moveTo>
                        <a:pt x="25649" y="20709"/>
                      </a:moveTo>
                      <a:lnTo>
                        <a:pt x="9404" y="1"/>
                      </a:lnTo>
                      <a:lnTo>
                        <a:pt x="0" y="8057"/>
                      </a:lnTo>
                      <a:lnTo>
                        <a:pt x="10698" y="30245"/>
                      </a:lnTo>
                      <a:lnTo>
                        <a:pt x="8955" y="44958"/>
                      </a:lnTo>
                      <a:lnTo>
                        <a:pt x="766" y="68572"/>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8" name="Google Shape;1528;p25"/>
                <p:cNvSpPr/>
                <p:nvPr/>
              </p:nvSpPr>
              <p:spPr>
                <a:xfrm>
                  <a:off x="1902875" y="2522350"/>
                  <a:ext cx="1694500" cy="854525"/>
                </a:xfrm>
                <a:custGeom>
                  <a:avLst/>
                  <a:gdLst/>
                  <a:ahLst/>
                  <a:cxnLst/>
                  <a:rect l="l" t="t" r="r" b="b"/>
                  <a:pathLst>
                    <a:path w="67780" h="34181" fill="none" extrusionOk="0">
                      <a:moveTo>
                        <a:pt x="30535" y="34181"/>
                      </a:moveTo>
                      <a:lnTo>
                        <a:pt x="67780" y="1"/>
                      </a:lnTo>
                      <a:lnTo>
                        <a:pt x="38090" y="8242"/>
                      </a:lnTo>
                      <a:lnTo>
                        <a:pt x="0" y="2205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25"/>
                <p:cNvSpPr/>
                <p:nvPr/>
              </p:nvSpPr>
              <p:spPr>
                <a:xfrm>
                  <a:off x="4484225" y="871475"/>
                  <a:ext cx="1532700" cy="1506950"/>
                </a:xfrm>
                <a:custGeom>
                  <a:avLst/>
                  <a:gdLst/>
                  <a:ahLst/>
                  <a:cxnLst/>
                  <a:rect l="l" t="t" r="r" b="b"/>
                  <a:pathLst>
                    <a:path w="61308" h="60278" fill="none" extrusionOk="0">
                      <a:moveTo>
                        <a:pt x="14290" y="30086"/>
                      </a:moveTo>
                      <a:lnTo>
                        <a:pt x="9773" y="0"/>
                      </a:lnTo>
                      <a:lnTo>
                        <a:pt x="0" y="60277"/>
                      </a:lnTo>
                      <a:lnTo>
                        <a:pt x="48365" y="43320"/>
                      </a:lnTo>
                      <a:lnTo>
                        <a:pt x="35078" y="33256"/>
                      </a:lnTo>
                      <a:lnTo>
                        <a:pt x="61308" y="21607"/>
                      </a:lnTo>
                      <a:lnTo>
                        <a:pt x="45116" y="16588"/>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25"/>
                <p:cNvSpPr/>
                <p:nvPr/>
              </p:nvSpPr>
              <p:spPr>
                <a:xfrm>
                  <a:off x="5505775" y="1842850"/>
                  <a:ext cx="1444900" cy="805650"/>
                </a:xfrm>
                <a:custGeom>
                  <a:avLst/>
                  <a:gdLst/>
                  <a:ahLst/>
                  <a:cxnLst/>
                  <a:rect l="l" t="t" r="r" b="b"/>
                  <a:pathLst>
                    <a:path w="57796" h="32226" fill="none" extrusionOk="0">
                      <a:moveTo>
                        <a:pt x="57795" y="1"/>
                      </a:moveTo>
                      <a:lnTo>
                        <a:pt x="45275" y="4755"/>
                      </a:lnTo>
                      <a:lnTo>
                        <a:pt x="54309" y="19811"/>
                      </a:lnTo>
                      <a:lnTo>
                        <a:pt x="39570" y="15347"/>
                      </a:lnTo>
                      <a:lnTo>
                        <a:pt x="31091" y="32226"/>
                      </a:lnTo>
                      <a:lnTo>
                        <a:pt x="1" y="24856"/>
                      </a:lnTo>
                      <a:lnTo>
                        <a:pt x="19680" y="17592"/>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25"/>
                <p:cNvSpPr/>
                <p:nvPr/>
              </p:nvSpPr>
              <p:spPr>
                <a:xfrm>
                  <a:off x="6745275" y="1311275"/>
                  <a:ext cx="205400" cy="278675"/>
                </a:xfrm>
                <a:custGeom>
                  <a:avLst/>
                  <a:gdLst/>
                  <a:ahLst/>
                  <a:cxnLst/>
                  <a:rect l="l" t="t" r="r" b="b"/>
                  <a:pathLst>
                    <a:path w="8216" h="11147" fill="none" extrusionOk="0">
                      <a:moveTo>
                        <a:pt x="8215" y="11147"/>
                      </a:moveTo>
                      <a:lnTo>
                        <a:pt x="1" y="845"/>
                      </a:lnTo>
                      <a:lnTo>
                        <a:pt x="7819"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25"/>
                <p:cNvSpPr/>
                <p:nvPr/>
              </p:nvSpPr>
              <p:spPr>
                <a:xfrm>
                  <a:off x="6302850" y="1521250"/>
                  <a:ext cx="633950" cy="227200"/>
                </a:xfrm>
                <a:custGeom>
                  <a:avLst/>
                  <a:gdLst/>
                  <a:ahLst/>
                  <a:cxnLst/>
                  <a:rect l="l" t="t" r="r" b="b"/>
                  <a:pathLst>
                    <a:path w="25358" h="9088" fill="none" extrusionOk="0">
                      <a:moveTo>
                        <a:pt x="0" y="1"/>
                      </a:moveTo>
                      <a:lnTo>
                        <a:pt x="25358" y="908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25"/>
                <p:cNvSpPr/>
                <p:nvPr/>
              </p:nvSpPr>
              <p:spPr>
                <a:xfrm>
                  <a:off x="6845000" y="674025"/>
                  <a:ext cx="211325" cy="318975"/>
                </a:xfrm>
                <a:custGeom>
                  <a:avLst/>
                  <a:gdLst/>
                  <a:ahLst/>
                  <a:cxnLst/>
                  <a:rect l="l" t="t" r="r" b="b"/>
                  <a:pathLst>
                    <a:path w="8453" h="12759" fill="none" extrusionOk="0">
                      <a:moveTo>
                        <a:pt x="766" y="0"/>
                      </a:moveTo>
                      <a:lnTo>
                        <a:pt x="0" y="12758"/>
                      </a:lnTo>
                      <a:lnTo>
                        <a:pt x="8453" y="383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25"/>
                <p:cNvSpPr/>
                <p:nvPr/>
              </p:nvSpPr>
              <p:spPr>
                <a:xfrm>
                  <a:off x="6302850" y="646275"/>
                  <a:ext cx="387650" cy="223900"/>
                </a:xfrm>
                <a:custGeom>
                  <a:avLst/>
                  <a:gdLst/>
                  <a:ahLst/>
                  <a:cxnLst/>
                  <a:rect l="l" t="t" r="r" b="b"/>
                  <a:pathLst>
                    <a:path w="15506" h="8956" fill="none" extrusionOk="0">
                      <a:moveTo>
                        <a:pt x="0" y="8955"/>
                      </a:moveTo>
                      <a:lnTo>
                        <a:pt x="15505" y="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25"/>
                <p:cNvSpPr/>
                <p:nvPr/>
              </p:nvSpPr>
              <p:spPr>
                <a:xfrm>
                  <a:off x="5755400" y="639025"/>
                  <a:ext cx="350675" cy="215950"/>
                </a:xfrm>
                <a:custGeom>
                  <a:avLst/>
                  <a:gdLst/>
                  <a:ahLst/>
                  <a:cxnLst/>
                  <a:rect l="l" t="t" r="r" b="b"/>
                  <a:pathLst>
                    <a:path w="14027" h="8638" fill="none" extrusionOk="0">
                      <a:moveTo>
                        <a:pt x="14027" y="0"/>
                      </a:moveTo>
                      <a:lnTo>
                        <a:pt x="2748" y="8638"/>
                      </a:lnTo>
                      <a:lnTo>
                        <a:pt x="1" y="29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25"/>
                <p:cNvSpPr/>
                <p:nvPr/>
              </p:nvSpPr>
              <p:spPr>
                <a:xfrm>
                  <a:off x="5278625" y="628450"/>
                  <a:ext cx="274725" cy="261525"/>
                </a:xfrm>
                <a:custGeom>
                  <a:avLst/>
                  <a:gdLst/>
                  <a:ahLst/>
                  <a:cxnLst/>
                  <a:rect l="l" t="t" r="r" b="b"/>
                  <a:pathLst>
                    <a:path w="10989" h="10461" fill="none" extrusionOk="0">
                      <a:moveTo>
                        <a:pt x="10989" y="714"/>
                      </a:moveTo>
                      <a:lnTo>
                        <a:pt x="793" y="10461"/>
                      </a:lnTo>
                      <a:lnTo>
                        <a:pt x="0" y="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25"/>
                <p:cNvSpPr/>
                <p:nvPr/>
              </p:nvSpPr>
              <p:spPr>
                <a:xfrm>
                  <a:off x="4728550" y="639025"/>
                  <a:ext cx="464900" cy="232475"/>
                </a:xfrm>
                <a:custGeom>
                  <a:avLst/>
                  <a:gdLst/>
                  <a:ahLst/>
                  <a:cxnLst/>
                  <a:rect l="l" t="t" r="r" b="b"/>
                  <a:pathLst>
                    <a:path w="18596" h="9299" fill="none" extrusionOk="0">
                      <a:moveTo>
                        <a:pt x="0" y="9298"/>
                      </a:moveTo>
                      <a:lnTo>
                        <a:pt x="18596"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38" name="Google Shape;1538;p25"/>
              <p:cNvSpPr/>
              <p:nvPr/>
            </p:nvSpPr>
            <p:spPr>
              <a:xfrm>
                <a:off x="3147175" y="3684800"/>
                <a:ext cx="81025" cy="1031050"/>
              </a:xfrm>
              <a:custGeom>
                <a:avLst/>
                <a:gdLst/>
                <a:ahLst/>
                <a:cxnLst/>
                <a:rect l="l" t="t" r="r" b="b"/>
                <a:pathLst>
                  <a:path w="3241" h="41242" extrusionOk="0">
                    <a:moveTo>
                      <a:pt x="0" y="0"/>
                    </a:moveTo>
                    <a:lnTo>
                      <a:pt x="3241" y="24254"/>
                    </a:lnTo>
                    <a:lnTo>
                      <a:pt x="884" y="41242"/>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1539" name="Google Shape;1539;p25"/>
            <p:cNvGrpSpPr/>
            <p:nvPr/>
          </p:nvGrpSpPr>
          <p:grpSpPr>
            <a:xfrm rot="-5400000">
              <a:off x="-1715265" y="839456"/>
              <a:ext cx="5785570" cy="3622857"/>
              <a:chOff x="533950" y="838450"/>
              <a:chExt cx="6348700" cy="3971125"/>
            </a:xfrm>
          </p:grpSpPr>
          <p:sp>
            <p:nvSpPr>
              <p:cNvPr id="1540" name="Google Shape;1540;p25"/>
              <p:cNvSpPr/>
              <p:nvPr/>
            </p:nvSpPr>
            <p:spPr>
              <a:xfrm>
                <a:off x="5993125" y="1393775"/>
                <a:ext cx="41625" cy="35700"/>
              </a:xfrm>
              <a:custGeom>
                <a:avLst/>
                <a:gdLst/>
                <a:ahLst/>
                <a:cxnLst/>
                <a:rect l="l" t="t" r="r" b="b"/>
                <a:pathLst>
                  <a:path w="1665" h="1428" extrusionOk="0">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25"/>
              <p:cNvSpPr/>
              <p:nvPr/>
            </p:nvSpPr>
            <p:spPr>
              <a:xfrm>
                <a:off x="6717550" y="1311275"/>
                <a:ext cx="48875" cy="42525"/>
              </a:xfrm>
              <a:custGeom>
                <a:avLst/>
                <a:gdLst/>
                <a:ahLst/>
                <a:cxnLst/>
                <a:rect l="l" t="t" r="r" b="b"/>
                <a:pathLst>
                  <a:path w="1955" h="1701" extrusionOk="0">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25"/>
              <p:cNvSpPr/>
              <p:nvPr/>
            </p:nvSpPr>
            <p:spPr>
              <a:xfrm>
                <a:off x="5272025" y="870150"/>
                <a:ext cx="45575" cy="39000"/>
              </a:xfrm>
              <a:custGeom>
                <a:avLst/>
                <a:gdLst/>
                <a:ahLst/>
                <a:cxnLst/>
                <a:rect l="l" t="t" r="r" b="b"/>
                <a:pathLst>
                  <a:path w="1823" h="1560" extrusionOk="0">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25"/>
              <p:cNvSpPr/>
              <p:nvPr/>
            </p:nvSpPr>
            <p:spPr>
              <a:xfrm>
                <a:off x="4875150" y="1137600"/>
                <a:ext cx="27100" cy="23200"/>
              </a:xfrm>
              <a:custGeom>
                <a:avLst/>
                <a:gdLst/>
                <a:ahLst/>
                <a:cxnLst/>
                <a:rect l="l" t="t" r="r" b="b"/>
                <a:pathLst>
                  <a:path w="1084" h="928" extrusionOk="0">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25"/>
              <p:cNvSpPr/>
              <p:nvPr/>
            </p:nvSpPr>
            <p:spPr>
              <a:xfrm>
                <a:off x="5337400" y="1685025"/>
                <a:ext cx="40950" cy="35675"/>
              </a:xfrm>
              <a:custGeom>
                <a:avLst/>
                <a:gdLst/>
                <a:ahLst/>
                <a:cxnLst/>
                <a:rect l="l" t="t" r="r" b="b"/>
                <a:pathLst>
                  <a:path w="1638" h="1427" extrusionOk="0">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25"/>
              <p:cNvSpPr/>
              <p:nvPr/>
            </p:nvSpPr>
            <p:spPr>
              <a:xfrm>
                <a:off x="5670225" y="1937950"/>
                <a:ext cx="40300" cy="34075"/>
              </a:xfrm>
              <a:custGeom>
                <a:avLst/>
                <a:gdLst/>
                <a:ahLst/>
                <a:cxnLst/>
                <a:rect l="l" t="t" r="r" b="b"/>
                <a:pathLst>
                  <a:path w="1612" h="1363" extrusionOk="0">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25"/>
              <p:cNvSpPr/>
              <p:nvPr/>
            </p:nvSpPr>
            <p:spPr>
              <a:xfrm>
                <a:off x="6135100" y="1760300"/>
                <a:ext cx="31725" cy="27200"/>
              </a:xfrm>
              <a:custGeom>
                <a:avLst/>
                <a:gdLst/>
                <a:ahLst/>
                <a:cxnLst/>
                <a:rect l="l" t="t" r="r" b="b"/>
                <a:pathLst>
                  <a:path w="1269" h="1088" extrusionOk="0">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25"/>
              <p:cNvSpPr/>
              <p:nvPr/>
            </p:nvSpPr>
            <p:spPr>
              <a:xfrm>
                <a:off x="6473200" y="2210000"/>
                <a:ext cx="38775" cy="33250"/>
              </a:xfrm>
              <a:custGeom>
                <a:avLst/>
                <a:gdLst/>
                <a:ahLst/>
                <a:cxnLst/>
                <a:rect l="l" t="t" r="r" b="b"/>
                <a:pathLst>
                  <a:path w="1551" h="1330" extrusionOk="0">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25"/>
              <p:cNvSpPr/>
              <p:nvPr/>
            </p:nvSpPr>
            <p:spPr>
              <a:xfrm>
                <a:off x="6259250" y="2629325"/>
                <a:ext cx="43625" cy="37925"/>
              </a:xfrm>
              <a:custGeom>
                <a:avLst/>
                <a:gdLst/>
                <a:ahLst/>
                <a:cxnLst/>
                <a:rect l="l" t="t" r="r" b="b"/>
                <a:pathLst>
                  <a:path w="1745" h="1517" extrusionOk="0">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25"/>
              <p:cNvSpPr/>
              <p:nvPr/>
            </p:nvSpPr>
            <p:spPr>
              <a:xfrm>
                <a:off x="5485975" y="2449725"/>
                <a:ext cx="34375" cy="28750"/>
              </a:xfrm>
              <a:custGeom>
                <a:avLst/>
                <a:gdLst/>
                <a:ahLst/>
                <a:cxnLst/>
                <a:rect l="l" t="t" r="r" b="b"/>
                <a:pathLst>
                  <a:path w="1375" h="1150" extrusionOk="0">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25"/>
              <p:cNvSpPr/>
              <p:nvPr/>
            </p:nvSpPr>
            <p:spPr>
              <a:xfrm>
                <a:off x="5972650" y="2263500"/>
                <a:ext cx="44275" cy="37925"/>
              </a:xfrm>
              <a:custGeom>
                <a:avLst/>
                <a:gdLst/>
                <a:ahLst/>
                <a:cxnLst/>
                <a:rect l="l" t="t" r="r" b="b"/>
                <a:pathLst>
                  <a:path w="1771" h="1517" extrusionOk="0">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25"/>
              <p:cNvSpPr/>
              <p:nvPr/>
            </p:nvSpPr>
            <p:spPr>
              <a:xfrm>
                <a:off x="5106275" y="2456975"/>
                <a:ext cx="46900" cy="40150"/>
              </a:xfrm>
              <a:custGeom>
                <a:avLst/>
                <a:gdLst/>
                <a:ahLst/>
                <a:cxnLst/>
                <a:rect l="l" t="t" r="r" b="b"/>
                <a:pathLst>
                  <a:path w="1876" h="1606" extrusionOk="0">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25"/>
              <p:cNvSpPr/>
              <p:nvPr/>
            </p:nvSpPr>
            <p:spPr>
              <a:xfrm>
                <a:off x="4461750" y="2361900"/>
                <a:ext cx="39000" cy="32775"/>
              </a:xfrm>
              <a:custGeom>
                <a:avLst/>
                <a:gdLst/>
                <a:ahLst/>
                <a:cxnLst/>
                <a:rect l="l" t="t" r="r" b="b"/>
                <a:pathLst>
                  <a:path w="1560" h="1311" extrusionOk="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25"/>
              <p:cNvSpPr/>
              <p:nvPr/>
            </p:nvSpPr>
            <p:spPr>
              <a:xfrm>
                <a:off x="4739775" y="1942575"/>
                <a:ext cx="45375" cy="38550"/>
              </a:xfrm>
              <a:custGeom>
                <a:avLst/>
                <a:gdLst/>
                <a:ahLst/>
                <a:cxnLst/>
                <a:rect l="l" t="t" r="r" b="b"/>
                <a:pathLst>
                  <a:path w="1815" h="1542" extrusionOk="0">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25"/>
              <p:cNvSpPr/>
              <p:nvPr/>
            </p:nvSpPr>
            <p:spPr>
              <a:xfrm>
                <a:off x="4826275" y="1607775"/>
                <a:ext cx="30400" cy="31050"/>
              </a:xfrm>
              <a:custGeom>
                <a:avLst/>
                <a:gdLst/>
                <a:ahLst/>
                <a:cxnLst/>
                <a:rect l="l" t="t" r="r" b="b"/>
                <a:pathLst>
                  <a:path w="1216" h="1242" extrusionOk="0">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25"/>
              <p:cNvSpPr/>
              <p:nvPr/>
            </p:nvSpPr>
            <p:spPr>
              <a:xfrm>
                <a:off x="3839700" y="2713225"/>
                <a:ext cx="35700" cy="30375"/>
              </a:xfrm>
              <a:custGeom>
                <a:avLst/>
                <a:gdLst/>
                <a:ahLst/>
                <a:cxnLst/>
                <a:rect l="l" t="t" r="r" b="b"/>
                <a:pathLst>
                  <a:path w="1428" h="1215" extrusionOk="0">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25"/>
              <p:cNvSpPr/>
              <p:nvPr/>
            </p:nvSpPr>
            <p:spPr>
              <a:xfrm>
                <a:off x="3579525" y="2509150"/>
                <a:ext cx="31725" cy="26550"/>
              </a:xfrm>
              <a:custGeom>
                <a:avLst/>
                <a:gdLst/>
                <a:ahLst/>
                <a:cxnLst/>
                <a:rect l="l" t="t" r="r" b="b"/>
                <a:pathLst>
                  <a:path w="1269" h="1062" extrusionOk="0">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25"/>
              <p:cNvSpPr/>
              <p:nvPr/>
            </p:nvSpPr>
            <p:spPr>
              <a:xfrm>
                <a:off x="2829350" y="2709900"/>
                <a:ext cx="44275" cy="37700"/>
              </a:xfrm>
              <a:custGeom>
                <a:avLst/>
                <a:gdLst/>
                <a:ahLst/>
                <a:cxnLst/>
                <a:rect l="l" t="t" r="r" b="b"/>
                <a:pathLst>
                  <a:path w="1771" h="1508" extrusionOk="0">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25"/>
              <p:cNvSpPr/>
              <p:nvPr/>
            </p:nvSpPr>
            <p:spPr>
              <a:xfrm>
                <a:off x="2653700" y="3364975"/>
                <a:ext cx="24450" cy="24450"/>
              </a:xfrm>
              <a:custGeom>
                <a:avLst/>
                <a:gdLst/>
                <a:ahLst/>
                <a:cxnLst/>
                <a:rect l="l" t="t" r="r" b="b"/>
                <a:pathLst>
                  <a:path w="978" h="978" extrusionOk="0">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25"/>
              <p:cNvSpPr/>
              <p:nvPr/>
            </p:nvSpPr>
            <p:spPr>
              <a:xfrm>
                <a:off x="3407175" y="3055275"/>
                <a:ext cx="27750" cy="27750"/>
              </a:xfrm>
              <a:custGeom>
                <a:avLst/>
                <a:gdLst/>
                <a:ahLst/>
                <a:cxnLst/>
                <a:rect l="l" t="t" r="r" b="b"/>
                <a:pathLst>
                  <a:path w="1110" h="1110" extrusionOk="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25"/>
              <p:cNvSpPr/>
              <p:nvPr/>
            </p:nvSpPr>
            <p:spPr>
              <a:xfrm>
                <a:off x="3329250" y="3558450"/>
                <a:ext cx="46250" cy="40175"/>
              </a:xfrm>
              <a:custGeom>
                <a:avLst/>
                <a:gdLst/>
                <a:ahLst/>
                <a:cxnLst/>
                <a:rect l="l" t="t" r="r" b="b"/>
                <a:pathLst>
                  <a:path w="1850" h="1607" extrusionOk="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25"/>
              <p:cNvSpPr/>
              <p:nvPr/>
            </p:nvSpPr>
            <p:spPr>
              <a:xfrm>
                <a:off x="3611225" y="3969200"/>
                <a:ext cx="39650" cy="34075"/>
              </a:xfrm>
              <a:custGeom>
                <a:avLst/>
                <a:gdLst/>
                <a:ahLst/>
                <a:cxnLst/>
                <a:rect l="l" t="t" r="r" b="b"/>
                <a:pathLst>
                  <a:path w="1586" h="1363" extrusionOk="0">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25"/>
              <p:cNvSpPr/>
              <p:nvPr/>
            </p:nvSpPr>
            <p:spPr>
              <a:xfrm>
                <a:off x="3105375" y="4337025"/>
                <a:ext cx="43625" cy="37250"/>
              </a:xfrm>
              <a:custGeom>
                <a:avLst/>
                <a:gdLst/>
                <a:ahLst/>
                <a:cxnLst/>
                <a:rect l="l" t="t" r="r" b="b"/>
                <a:pathLst>
                  <a:path w="1745" h="1490" extrusionOk="0">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25"/>
              <p:cNvSpPr/>
              <p:nvPr/>
            </p:nvSpPr>
            <p:spPr>
              <a:xfrm>
                <a:off x="2169650" y="4735875"/>
                <a:ext cx="48250" cy="40950"/>
              </a:xfrm>
              <a:custGeom>
                <a:avLst/>
                <a:gdLst/>
                <a:ahLst/>
                <a:cxnLst/>
                <a:rect l="l" t="t" r="r" b="b"/>
                <a:pathLst>
                  <a:path w="1930" h="1638" extrusionOk="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25"/>
              <p:cNvSpPr/>
              <p:nvPr/>
            </p:nvSpPr>
            <p:spPr>
              <a:xfrm>
                <a:off x="2569825" y="3989675"/>
                <a:ext cx="39650" cy="33900"/>
              </a:xfrm>
              <a:custGeom>
                <a:avLst/>
                <a:gdLst/>
                <a:ahLst/>
                <a:cxnLst/>
                <a:rect l="l" t="t" r="r" b="b"/>
                <a:pathLst>
                  <a:path w="1586" h="1356" extrusionOk="0">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25"/>
              <p:cNvSpPr/>
              <p:nvPr/>
            </p:nvSpPr>
            <p:spPr>
              <a:xfrm>
                <a:off x="2056075" y="3835350"/>
                <a:ext cx="30400" cy="25575"/>
              </a:xfrm>
              <a:custGeom>
                <a:avLst/>
                <a:gdLst/>
                <a:ahLst/>
                <a:cxnLst/>
                <a:rect l="l" t="t" r="r" b="b"/>
                <a:pathLst>
                  <a:path w="1216" h="1023" extrusionOk="0">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25"/>
              <p:cNvSpPr/>
              <p:nvPr/>
            </p:nvSpPr>
            <p:spPr>
              <a:xfrm>
                <a:off x="2179575" y="3399300"/>
                <a:ext cx="31050" cy="26550"/>
              </a:xfrm>
              <a:custGeom>
                <a:avLst/>
                <a:gdLst/>
                <a:ahLst/>
                <a:cxnLst/>
                <a:rect l="l" t="t" r="r" b="b"/>
                <a:pathLst>
                  <a:path w="1242" h="1062" extrusionOk="0">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25"/>
              <p:cNvSpPr/>
              <p:nvPr/>
            </p:nvSpPr>
            <p:spPr>
              <a:xfrm>
                <a:off x="1885700" y="3061200"/>
                <a:ext cx="29750" cy="24950"/>
              </a:xfrm>
              <a:custGeom>
                <a:avLst/>
                <a:gdLst/>
                <a:ahLst/>
                <a:cxnLst/>
                <a:rect l="l" t="t" r="r" b="b"/>
                <a:pathLst>
                  <a:path w="1190" h="998" extrusionOk="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25"/>
              <p:cNvSpPr/>
              <p:nvPr/>
            </p:nvSpPr>
            <p:spPr>
              <a:xfrm>
                <a:off x="1716650" y="2775925"/>
                <a:ext cx="29750" cy="25450"/>
              </a:xfrm>
              <a:custGeom>
                <a:avLst/>
                <a:gdLst/>
                <a:ahLst/>
                <a:cxnLst/>
                <a:rect l="l" t="t" r="r" b="b"/>
                <a:pathLst>
                  <a:path w="1190" h="1018" extrusionOk="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25"/>
              <p:cNvSpPr/>
              <p:nvPr/>
            </p:nvSpPr>
            <p:spPr>
              <a:xfrm>
                <a:off x="1166775" y="3292975"/>
                <a:ext cx="31525" cy="26550"/>
              </a:xfrm>
              <a:custGeom>
                <a:avLst/>
                <a:gdLst/>
                <a:ahLst/>
                <a:cxnLst/>
                <a:rect l="l" t="t" r="r" b="b"/>
                <a:pathLst>
                  <a:path w="1261" h="1062" extrusionOk="0">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25"/>
              <p:cNvSpPr/>
              <p:nvPr/>
            </p:nvSpPr>
            <p:spPr>
              <a:xfrm>
                <a:off x="1496750" y="3769100"/>
                <a:ext cx="42950" cy="36300"/>
              </a:xfrm>
              <a:custGeom>
                <a:avLst/>
                <a:gdLst/>
                <a:ahLst/>
                <a:cxnLst/>
                <a:rect l="l" t="t" r="r" b="b"/>
                <a:pathLst>
                  <a:path w="1718" h="1452" extrusionOk="0">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25"/>
              <p:cNvSpPr/>
              <p:nvPr/>
            </p:nvSpPr>
            <p:spPr>
              <a:xfrm>
                <a:off x="1359400" y="3958625"/>
                <a:ext cx="29075" cy="24300"/>
              </a:xfrm>
              <a:custGeom>
                <a:avLst/>
                <a:gdLst/>
                <a:ahLst/>
                <a:cxnLst/>
                <a:rect l="l" t="t" r="r" b="b"/>
                <a:pathLst>
                  <a:path w="1163" h="972" extrusionOk="0">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25"/>
              <p:cNvSpPr/>
              <p:nvPr/>
            </p:nvSpPr>
            <p:spPr>
              <a:xfrm>
                <a:off x="1068175" y="4338325"/>
                <a:ext cx="40325" cy="34375"/>
              </a:xfrm>
              <a:custGeom>
                <a:avLst/>
                <a:gdLst/>
                <a:ahLst/>
                <a:cxnLst/>
                <a:rect l="l" t="t" r="r" b="b"/>
                <a:pathLst>
                  <a:path w="1613" h="1375" extrusionOk="0">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25"/>
              <p:cNvSpPr/>
              <p:nvPr/>
            </p:nvSpPr>
            <p:spPr>
              <a:xfrm>
                <a:off x="533950" y="4482300"/>
                <a:ext cx="48900" cy="41725"/>
              </a:xfrm>
              <a:custGeom>
                <a:avLst/>
                <a:gdLst/>
                <a:ahLst/>
                <a:cxnLst/>
                <a:rect l="l" t="t" r="r" b="b"/>
                <a:pathLst>
                  <a:path w="1956" h="1669" extrusionOk="0">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25"/>
              <p:cNvSpPr/>
              <p:nvPr/>
            </p:nvSpPr>
            <p:spPr>
              <a:xfrm>
                <a:off x="895175" y="4776800"/>
                <a:ext cx="38325" cy="32775"/>
              </a:xfrm>
              <a:custGeom>
                <a:avLst/>
                <a:gdLst/>
                <a:ahLst/>
                <a:cxnLst/>
                <a:rect l="l" t="t" r="r" b="b"/>
                <a:pathLst>
                  <a:path w="1533" h="1311" extrusionOk="0">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25"/>
              <p:cNvSpPr/>
              <p:nvPr/>
            </p:nvSpPr>
            <p:spPr>
              <a:xfrm>
                <a:off x="1537700" y="4700200"/>
                <a:ext cx="40975" cy="34575"/>
              </a:xfrm>
              <a:custGeom>
                <a:avLst/>
                <a:gdLst/>
                <a:ahLst/>
                <a:cxnLst/>
                <a:rect l="l" t="t" r="r" b="b"/>
                <a:pathLst>
                  <a:path w="1639" h="1383" extrusionOk="0">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25"/>
              <p:cNvSpPr/>
              <p:nvPr/>
            </p:nvSpPr>
            <p:spPr>
              <a:xfrm>
                <a:off x="1861275" y="4358050"/>
                <a:ext cx="34600" cy="25925"/>
              </a:xfrm>
              <a:custGeom>
                <a:avLst/>
                <a:gdLst/>
                <a:ahLst/>
                <a:cxnLst/>
                <a:rect l="l" t="t" r="r" b="b"/>
                <a:pathLst>
                  <a:path w="1384" h="1037" extrusionOk="0">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25"/>
              <p:cNvSpPr/>
              <p:nvPr/>
            </p:nvSpPr>
            <p:spPr>
              <a:xfrm>
                <a:off x="2416625" y="4390500"/>
                <a:ext cx="33050" cy="33050"/>
              </a:xfrm>
              <a:custGeom>
                <a:avLst/>
                <a:gdLst/>
                <a:ahLst/>
                <a:cxnLst/>
                <a:rect l="l" t="t" r="r" b="b"/>
                <a:pathLst>
                  <a:path w="1322" h="1322" extrusionOk="0">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25"/>
              <p:cNvSpPr/>
              <p:nvPr/>
            </p:nvSpPr>
            <p:spPr>
              <a:xfrm>
                <a:off x="2930400" y="4723325"/>
                <a:ext cx="29075" cy="24800"/>
              </a:xfrm>
              <a:custGeom>
                <a:avLst/>
                <a:gdLst/>
                <a:ahLst/>
                <a:cxnLst/>
                <a:rect l="l" t="t" r="r" b="b"/>
                <a:pathLst>
                  <a:path w="1163" h="992" extrusionOk="0">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25"/>
              <p:cNvSpPr/>
              <p:nvPr/>
            </p:nvSpPr>
            <p:spPr>
              <a:xfrm>
                <a:off x="1503350" y="4286825"/>
                <a:ext cx="31725" cy="27175"/>
              </a:xfrm>
              <a:custGeom>
                <a:avLst/>
                <a:gdLst/>
                <a:ahLst/>
                <a:cxnLst/>
                <a:rect l="l" t="t" r="r" b="b"/>
                <a:pathLst>
                  <a:path w="1269" h="1087" extrusionOk="0">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25"/>
              <p:cNvSpPr/>
              <p:nvPr/>
            </p:nvSpPr>
            <p:spPr>
              <a:xfrm>
                <a:off x="755175" y="3900525"/>
                <a:ext cx="23125" cy="23125"/>
              </a:xfrm>
              <a:custGeom>
                <a:avLst/>
                <a:gdLst/>
                <a:ahLst/>
                <a:cxnLst/>
                <a:rect l="l" t="t" r="r" b="b"/>
                <a:pathLst>
                  <a:path w="925" h="925" extrusionOk="0">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25"/>
              <p:cNvSpPr/>
              <p:nvPr/>
            </p:nvSpPr>
            <p:spPr>
              <a:xfrm>
                <a:off x="1537700" y="3481200"/>
                <a:ext cx="40975" cy="35650"/>
              </a:xfrm>
              <a:custGeom>
                <a:avLst/>
                <a:gdLst/>
                <a:ahLst/>
                <a:cxnLst/>
                <a:rect l="l" t="t" r="r" b="b"/>
                <a:pathLst>
                  <a:path w="1639" h="1426" extrusionOk="0">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25"/>
              <p:cNvSpPr/>
              <p:nvPr/>
            </p:nvSpPr>
            <p:spPr>
              <a:xfrm>
                <a:off x="782900" y="3523450"/>
                <a:ext cx="48900" cy="41900"/>
              </a:xfrm>
              <a:custGeom>
                <a:avLst/>
                <a:gdLst/>
                <a:ahLst/>
                <a:cxnLst/>
                <a:rect l="l" t="t" r="r" b="b"/>
                <a:pathLst>
                  <a:path w="1956" h="1676" extrusionOk="0">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25"/>
              <p:cNvSpPr/>
              <p:nvPr/>
            </p:nvSpPr>
            <p:spPr>
              <a:xfrm>
                <a:off x="763275" y="2777225"/>
                <a:ext cx="26925" cy="23225"/>
              </a:xfrm>
              <a:custGeom>
                <a:avLst/>
                <a:gdLst/>
                <a:ahLst/>
                <a:cxnLst/>
                <a:rect l="l" t="t" r="r" b="b"/>
                <a:pathLst>
                  <a:path w="1077" h="929" extrusionOk="0">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25"/>
              <p:cNvSpPr/>
              <p:nvPr/>
            </p:nvSpPr>
            <p:spPr>
              <a:xfrm>
                <a:off x="6819900" y="974225"/>
                <a:ext cx="44275" cy="37925"/>
              </a:xfrm>
              <a:custGeom>
                <a:avLst/>
                <a:gdLst/>
                <a:ahLst/>
                <a:cxnLst/>
                <a:rect l="l" t="t" r="r" b="b"/>
                <a:pathLst>
                  <a:path w="1771" h="1517" extrusionOk="0">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25"/>
              <p:cNvSpPr/>
              <p:nvPr/>
            </p:nvSpPr>
            <p:spPr>
              <a:xfrm>
                <a:off x="5587000" y="1267675"/>
                <a:ext cx="42950" cy="36975"/>
              </a:xfrm>
              <a:custGeom>
                <a:avLst/>
                <a:gdLst/>
                <a:ahLst/>
                <a:cxnLst/>
                <a:rect l="l" t="t" r="r" b="b"/>
                <a:pathLst>
                  <a:path w="1718" h="1479" extrusionOk="0">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25"/>
              <p:cNvSpPr/>
              <p:nvPr/>
            </p:nvSpPr>
            <p:spPr>
              <a:xfrm>
                <a:off x="5804275" y="838450"/>
                <a:ext cx="38975" cy="32775"/>
              </a:xfrm>
              <a:custGeom>
                <a:avLst/>
                <a:gdLst/>
                <a:ahLst/>
                <a:cxnLst/>
                <a:rect l="l" t="t" r="r" b="b"/>
                <a:pathLst>
                  <a:path w="1559" h="1311" extrusionOk="0">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25"/>
              <p:cNvSpPr/>
              <p:nvPr/>
            </p:nvSpPr>
            <p:spPr>
              <a:xfrm>
                <a:off x="6315375" y="1154750"/>
                <a:ext cx="33050" cy="33050"/>
              </a:xfrm>
              <a:custGeom>
                <a:avLst/>
                <a:gdLst/>
                <a:ahLst/>
                <a:cxnLst/>
                <a:rect l="l" t="t" r="r" b="b"/>
                <a:pathLst>
                  <a:path w="1322" h="1322" extrusionOk="0">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25"/>
              <p:cNvSpPr/>
              <p:nvPr/>
            </p:nvSpPr>
            <p:spPr>
              <a:xfrm>
                <a:off x="6045300" y="2040900"/>
                <a:ext cx="31050" cy="26175"/>
              </a:xfrm>
              <a:custGeom>
                <a:avLst/>
                <a:gdLst/>
                <a:ahLst/>
                <a:cxnLst/>
                <a:rect l="l" t="t" r="r" b="b"/>
                <a:pathLst>
                  <a:path w="1242" h="1047" extrusionOk="0">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25"/>
              <p:cNvSpPr/>
              <p:nvPr/>
            </p:nvSpPr>
            <p:spPr>
              <a:xfrm>
                <a:off x="6624425" y="1949175"/>
                <a:ext cx="25775" cy="25100"/>
              </a:xfrm>
              <a:custGeom>
                <a:avLst/>
                <a:gdLst/>
                <a:ahLst/>
                <a:cxnLst/>
                <a:rect l="l" t="t" r="r" b="b"/>
                <a:pathLst>
                  <a:path w="1031" h="1004" extrusionOk="0">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25"/>
              <p:cNvSpPr/>
              <p:nvPr/>
            </p:nvSpPr>
            <p:spPr>
              <a:xfrm>
                <a:off x="6839050" y="2318975"/>
                <a:ext cx="43600" cy="37625"/>
              </a:xfrm>
              <a:custGeom>
                <a:avLst/>
                <a:gdLst/>
                <a:ahLst/>
                <a:cxnLst/>
                <a:rect l="l" t="t" r="r" b="b"/>
                <a:pathLst>
                  <a:path w="1744" h="1505" extrusionOk="0">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25"/>
              <p:cNvSpPr/>
              <p:nvPr/>
            </p:nvSpPr>
            <p:spPr>
              <a:xfrm>
                <a:off x="6786875" y="2701975"/>
                <a:ext cx="30400" cy="25450"/>
              </a:xfrm>
              <a:custGeom>
                <a:avLst/>
                <a:gdLst/>
                <a:ahLst/>
                <a:cxnLst/>
                <a:rect l="l" t="t" r="r" b="b"/>
                <a:pathLst>
                  <a:path w="1216" h="1018" extrusionOk="0">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25"/>
              <p:cNvSpPr/>
              <p:nvPr/>
            </p:nvSpPr>
            <p:spPr>
              <a:xfrm>
                <a:off x="6275775" y="1501450"/>
                <a:ext cx="46900" cy="39650"/>
              </a:xfrm>
              <a:custGeom>
                <a:avLst/>
                <a:gdLst/>
                <a:ahLst/>
                <a:cxnLst/>
                <a:rect l="l" t="t" r="r" b="b"/>
                <a:pathLst>
                  <a:path w="1876" h="1586" extrusionOk="0">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25"/>
              <p:cNvSpPr/>
              <p:nvPr/>
            </p:nvSpPr>
            <p:spPr>
              <a:xfrm>
                <a:off x="6277750" y="852975"/>
                <a:ext cx="43600" cy="36625"/>
              </a:xfrm>
              <a:custGeom>
                <a:avLst/>
                <a:gdLst/>
                <a:ahLst/>
                <a:cxnLst/>
                <a:rect l="l" t="t" r="r" b="b"/>
                <a:pathLst>
                  <a:path w="1744" h="1465" extrusionOk="0">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25"/>
              <p:cNvSpPr/>
              <p:nvPr/>
            </p:nvSpPr>
            <p:spPr>
              <a:xfrm>
                <a:off x="5790400" y="1037875"/>
                <a:ext cx="33700" cy="28800"/>
              </a:xfrm>
              <a:custGeom>
                <a:avLst/>
                <a:gdLst/>
                <a:ahLst/>
                <a:cxnLst/>
                <a:rect l="l" t="t" r="r" b="b"/>
                <a:pathLst>
                  <a:path w="1348" h="1152" extrusionOk="0">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25"/>
              <p:cNvSpPr/>
              <p:nvPr/>
            </p:nvSpPr>
            <p:spPr>
              <a:xfrm>
                <a:off x="4704775" y="852975"/>
                <a:ext cx="41625" cy="35675"/>
              </a:xfrm>
              <a:custGeom>
                <a:avLst/>
                <a:gdLst/>
                <a:ahLst/>
                <a:cxnLst/>
                <a:rect l="l" t="t" r="r" b="b"/>
                <a:pathLst>
                  <a:path w="1665" h="1427" extrusionOk="0">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25"/>
              <p:cNvSpPr/>
              <p:nvPr/>
            </p:nvSpPr>
            <p:spPr>
              <a:xfrm>
                <a:off x="4248475" y="2602250"/>
                <a:ext cx="28400" cy="23875"/>
              </a:xfrm>
              <a:custGeom>
                <a:avLst/>
                <a:gdLst/>
                <a:ahLst/>
                <a:cxnLst/>
                <a:rect l="l" t="t" r="r" b="b"/>
                <a:pathLst>
                  <a:path w="1136" h="955" extrusionOk="0">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25"/>
              <p:cNvSpPr/>
              <p:nvPr/>
            </p:nvSpPr>
            <p:spPr>
              <a:xfrm>
                <a:off x="4117725" y="3023575"/>
                <a:ext cx="45575" cy="38850"/>
              </a:xfrm>
              <a:custGeom>
                <a:avLst/>
                <a:gdLst/>
                <a:ahLst/>
                <a:cxnLst/>
                <a:rect l="l" t="t" r="r" b="b"/>
                <a:pathLst>
                  <a:path w="1823" h="1554" extrusionOk="0">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25"/>
              <p:cNvSpPr/>
              <p:nvPr/>
            </p:nvSpPr>
            <p:spPr>
              <a:xfrm>
                <a:off x="3732725" y="3346475"/>
                <a:ext cx="34375" cy="29425"/>
              </a:xfrm>
              <a:custGeom>
                <a:avLst/>
                <a:gdLst/>
                <a:ahLst/>
                <a:cxnLst/>
                <a:rect l="l" t="t" r="r" b="b"/>
                <a:pathLst>
                  <a:path w="1375" h="1177" extrusionOk="0">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25"/>
              <p:cNvSpPr/>
              <p:nvPr/>
            </p:nvSpPr>
            <p:spPr>
              <a:xfrm>
                <a:off x="5993125" y="1393775"/>
                <a:ext cx="41625" cy="35700"/>
              </a:xfrm>
              <a:custGeom>
                <a:avLst/>
                <a:gdLst/>
                <a:ahLst/>
                <a:cxnLst/>
                <a:rect l="l" t="t" r="r" b="b"/>
                <a:pathLst>
                  <a:path w="1665" h="1428" extrusionOk="0">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25"/>
              <p:cNvSpPr/>
              <p:nvPr/>
            </p:nvSpPr>
            <p:spPr>
              <a:xfrm>
                <a:off x="6717550" y="1311275"/>
                <a:ext cx="48875" cy="42525"/>
              </a:xfrm>
              <a:custGeom>
                <a:avLst/>
                <a:gdLst/>
                <a:ahLst/>
                <a:cxnLst/>
                <a:rect l="l" t="t" r="r" b="b"/>
                <a:pathLst>
                  <a:path w="1955" h="1701" extrusionOk="0">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25"/>
              <p:cNvSpPr/>
              <p:nvPr/>
            </p:nvSpPr>
            <p:spPr>
              <a:xfrm>
                <a:off x="5272025" y="870150"/>
                <a:ext cx="45575" cy="39000"/>
              </a:xfrm>
              <a:custGeom>
                <a:avLst/>
                <a:gdLst/>
                <a:ahLst/>
                <a:cxnLst/>
                <a:rect l="l" t="t" r="r" b="b"/>
                <a:pathLst>
                  <a:path w="1823" h="1560" extrusionOk="0">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25"/>
              <p:cNvSpPr/>
              <p:nvPr/>
            </p:nvSpPr>
            <p:spPr>
              <a:xfrm>
                <a:off x="4875150" y="1137600"/>
                <a:ext cx="27100" cy="23200"/>
              </a:xfrm>
              <a:custGeom>
                <a:avLst/>
                <a:gdLst/>
                <a:ahLst/>
                <a:cxnLst/>
                <a:rect l="l" t="t" r="r" b="b"/>
                <a:pathLst>
                  <a:path w="1084" h="928" extrusionOk="0">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25"/>
              <p:cNvSpPr/>
              <p:nvPr/>
            </p:nvSpPr>
            <p:spPr>
              <a:xfrm>
                <a:off x="5337400" y="1685025"/>
                <a:ext cx="40950" cy="35675"/>
              </a:xfrm>
              <a:custGeom>
                <a:avLst/>
                <a:gdLst/>
                <a:ahLst/>
                <a:cxnLst/>
                <a:rect l="l" t="t" r="r" b="b"/>
                <a:pathLst>
                  <a:path w="1638" h="1427" extrusionOk="0">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25"/>
              <p:cNvSpPr/>
              <p:nvPr/>
            </p:nvSpPr>
            <p:spPr>
              <a:xfrm>
                <a:off x="5670225" y="1937950"/>
                <a:ext cx="40300" cy="34075"/>
              </a:xfrm>
              <a:custGeom>
                <a:avLst/>
                <a:gdLst/>
                <a:ahLst/>
                <a:cxnLst/>
                <a:rect l="l" t="t" r="r" b="b"/>
                <a:pathLst>
                  <a:path w="1612" h="1363" extrusionOk="0">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25"/>
              <p:cNvSpPr/>
              <p:nvPr/>
            </p:nvSpPr>
            <p:spPr>
              <a:xfrm>
                <a:off x="6135100" y="1760300"/>
                <a:ext cx="31725" cy="27200"/>
              </a:xfrm>
              <a:custGeom>
                <a:avLst/>
                <a:gdLst/>
                <a:ahLst/>
                <a:cxnLst/>
                <a:rect l="l" t="t" r="r" b="b"/>
                <a:pathLst>
                  <a:path w="1269" h="1088" extrusionOk="0">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25"/>
              <p:cNvSpPr/>
              <p:nvPr/>
            </p:nvSpPr>
            <p:spPr>
              <a:xfrm>
                <a:off x="6473200" y="2210000"/>
                <a:ext cx="38775" cy="33250"/>
              </a:xfrm>
              <a:custGeom>
                <a:avLst/>
                <a:gdLst/>
                <a:ahLst/>
                <a:cxnLst/>
                <a:rect l="l" t="t" r="r" b="b"/>
                <a:pathLst>
                  <a:path w="1551" h="1330" extrusionOk="0">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25"/>
              <p:cNvSpPr/>
              <p:nvPr/>
            </p:nvSpPr>
            <p:spPr>
              <a:xfrm>
                <a:off x="6259250" y="2629325"/>
                <a:ext cx="43625" cy="37925"/>
              </a:xfrm>
              <a:custGeom>
                <a:avLst/>
                <a:gdLst/>
                <a:ahLst/>
                <a:cxnLst/>
                <a:rect l="l" t="t" r="r" b="b"/>
                <a:pathLst>
                  <a:path w="1745" h="1517" extrusionOk="0">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25"/>
              <p:cNvSpPr/>
              <p:nvPr/>
            </p:nvSpPr>
            <p:spPr>
              <a:xfrm>
                <a:off x="5485975" y="2449725"/>
                <a:ext cx="34375" cy="28750"/>
              </a:xfrm>
              <a:custGeom>
                <a:avLst/>
                <a:gdLst/>
                <a:ahLst/>
                <a:cxnLst/>
                <a:rect l="l" t="t" r="r" b="b"/>
                <a:pathLst>
                  <a:path w="1375" h="1150" extrusionOk="0">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25"/>
              <p:cNvSpPr/>
              <p:nvPr/>
            </p:nvSpPr>
            <p:spPr>
              <a:xfrm>
                <a:off x="5972650" y="2263500"/>
                <a:ext cx="44275" cy="37925"/>
              </a:xfrm>
              <a:custGeom>
                <a:avLst/>
                <a:gdLst/>
                <a:ahLst/>
                <a:cxnLst/>
                <a:rect l="l" t="t" r="r" b="b"/>
                <a:pathLst>
                  <a:path w="1771" h="1517" extrusionOk="0">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25"/>
              <p:cNvSpPr/>
              <p:nvPr/>
            </p:nvSpPr>
            <p:spPr>
              <a:xfrm>
                <a:off x="5106275" y="2456975"/>
                <a:ext cx="46900" cy="40150"/>
              </a:xfrm>
              <a:custGeom>
                <a:avLst/>
                <a:gdLst/>
                <a:ahLst/>
                <a:cxnLst/>
                <a:rect l="l" t="t" r="r" b="b"/>
                <a:pathLst>
                  <a:path w="1876" h="1606" extrusionOk="0">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25"/>
              <p:cNvSpPr/>
              <p:nvPr/>
            </p:nvSpPr>
            <p:spPr>
              <a:xfrm>
                <a:off x="4461750" y="2361900"/>
                <a:ext cx="39000" cy="32775"/>
              </a:xfrm>
              <a:custGeom>
                <a:avLst/>
                <a:gdLst/>
                <a:ahLst/>
                <a:cxnLst/>
                <a:rect l="l" t="t" r="r" b="b"/>
                <a:pathLst>
                  <a:path w="1560" h="1311" extrusionOk="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25"/>
              <p:cNvSpPr/>
              <p:nvPr/>
            </p:nvSpPr>
            <p:spPr>
              <a:xfrm>
                <a:off x="4739775" y="1942575"/>
                <a:ext cx="45375" cy="38550"/>
              </a:xfrm>
              <a:custGeom>
                <a:avLst/>
                <a:gdLst/>
                <a:ahLst/>
                <a:cxnLst/>
                <a:rect l="l" t="t" r="r" b="b"/>
                <a:pathLst>
                  <a:path w="1815" h="1542" extrusionOk="0">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25"/>
              <p:cNvSpPr/>
              <p:nvPr/>
            </p:nvSpPr>
            <p:spPr>
              <a:xfrm>
                <a:off x="4826275" y="1607775"/>
                <a:ext cx="30400" cy="31050"/>
              </a:xfrm>
              <a:custGeom>
                <a:avLst/>
                <a:gdLst/>
                <a:ahLst/>
                <a:cxnLst/>
                <a:rect l="l" t="t" r="r" b="b"/>
                <a:pathLst>
                  <a:path w="1216" h="1242" extrusionOk="0">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25"/>
              <p:cNvSpPr/>
              <p:nvPr/>
            </p:nvSpPr>
            <p:spPr>
              <a:xfrm>
                <a:off x="3839700" y="2713225"/>
                <a:ext cx="35700" cy="30375"/>
              </a:xfrm>
              <a:custGeom>
                <a:avLst/>
                <a:gdLst/>
                <a:ahLst/>
                <a:cxnLst/>
                <a:rect l="l" t="t" r="r" b="b"/>
                <a:pathLst>
                  <a:path w="1428" h="1215" extrusionOk="0">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25"/>
              <p:cNvSpPr/>
              <p:nvPr/>
            </p:nvSpPr>
            <p:spPr>
              <a:xfrm>
                <a:off x="3579525" y="2509150"/>
                <a:ext cx="31725" cy="26550"/>
              </a:xfrm>
              <a:custGeom>
                <a:avLst/>
                <a:gdLst/>
                <a:ahLst/>
                <a:cxnLst/>
                <a:rect l="l" t="t" r="r" b="b"/>
                <a:pathLst>
                  <a:path w="1269" h="1062" extrusionOk="0">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25"/>
              <p:cNvSpPr/>
              <p:nvPr/>
            </p:nvSpPr>
            <p:spPr>
              <a:xfrm>
                <a:off x="2829350" y="2709900"/>
                <a:ext cx="44275" cy="37700"/>
              </a:xfrm>
              <a:custGeom>
                <a:avLst/>
                <a:gdLst/>
                <a:ahLst/>
                <a:cxnLst/>
                <a:rect l="l" t="t" r="r" b="b"/>
                <a:pathLst>
                  <a:path w="1771" h="1508" extrusionOk="0">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25"/>
              <p:cNvSpPr/>
              <p:nvPr/>
            </p:nvSpPr>
            <p:spPr>
              <a:xfrm>
                <a:off x="2653700" y="3364975"/>
                <a:ext cx="24450" cy="24450"/>
              </a:xfrm>
              <a:custGeom>
                <a:avLst/>
                <a:gdLst/>
                <a:ahLst/>
                <a:cxnLst/>
                <a:rect l="l" t="t" r="r" b="b"/>
                <a:pathLst>
                  <a:path w="978" h="978" extrusionOk="0">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25"/>
              <p:cNvSpPr/>
              <p:nvPr/>
            </p:nvSpPr>
            <p:spPr>
              <a:xfrm>
                <a:off x="3407175" y="3055275"/>
                <a:ext cx="27750" cy="27750"/>
              </a:xfrm>
              <a:custGeom>
                <a:avLst/>
                <a:gdLst/>
                <a:ahLst/>
                <a:cxnLst/>
                <a:rect l="l" t="t" r="r" b="b"/>
                <a:pathLst>
                  <a:path w="1110" h="1110" extrusionOk="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25"/>
              <p:cNvSpPr/>
              <p:nvPr/>
            </p:nvSpPr>
            <p:spPr>
              <a:xfrm>
                <a:off x="3329250" y="3558450"/>
                <a:ext cx="46250" cy="40175"/>
              </a:xfrm>
              <a:custGeom>
                <a:avLst/>
                <a:gdLst/>
                <a:ahLst/>
                <a:cxnLst/>
                <a:rect l="l" t="t" r="r" b="b"/>
                <a:pathLst>
                  <a:path w="1850" h="1607" extrusionOk="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25"/>
              <p:cNvSpPr/>
              <p:nvPr/>
            </p:nvSpPr>
            <p:spPr>
              <a:xfrm>
                <a:off x="3611225" y="3969200"/>
                <a:ext cx="39650" cy="34075"/>
              </a:xfrm>
              <a:custGeom>
                <a:avLst/>
                <a:gdLst/>
                <a:ahLst/>
                <a:cxnLst/>
                <a:rect l="l" t="t" r="r" b="b"/>
                <a:pathLst>
                  <a:path w="1586" h="1363" extrusionOk="0">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25"/>
              <p:cNvSpPr/>
              <p:nvPr/>
            </p:nvSpPr>
            <p:spPr>
              <a:xfrm>
                <a:off x="3105375" y="4337025"/>
                <a:ext cx="43625" cy="37250"/>
              </a:xfrm>
              <a:custGeom>
                <a:avLst/>
                <a:gdLst/>
                <a:ahLst/>
                <a:cxnLst/>
                <a:rect l="l" t="t" r="r" b="b"/>
                <a:pathLst>
                  <a:path w="1745" h="1490" extrusionOk="0">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25"/>
              <p:cNvSpPr/>
              <p:nvPr/>
            </p:nvSpPr>
            <p:spPr>
              <a:xfrm>
                <a:off x="2169650" y="4735875"/>
                <a:ext cx="48250" cy="40950"/>
              </a:xfrm>
              <a:custGeom>
                <a:avLst/>
                <a:gdLst/>
                <a:ahLst/>
                <a:cxnLst/>
                <a:rect l="l" t="t" r="r" b="b"/>
                <a:pathLst>
                  <a:path w="1930" h="1638" extrusionOk="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25"/>
              <p:cNvSpPr/>
              <p:nvPr/>
            </p:nvSpPr>
            <p:spPr>
              <a:xfrm>
                <a:off x="2569825" y="3989675"/>
                <a:ext cx="39650" cy="33900"/>
              </a:xfrm>
              <a:custGeom>
                <a:avLst/>
                <a:gdLst/>
                <a:ahLst/>
                <a:cxnLst/>
                <a:rect l="l" t="t" r="r" b="b"/>
                <a:pathLst>
                  <a:path w="1586" h="1356" extrusionOk="0">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25"/>
              <p:cNvSpPr/>
              <p:nvPr/>
            </p:nvSpPr>
            <p:spPr>
              <a:xfrm>
                <a:off x="2056075" y="3835350"/>
                <a:ext cx="30400" cy="25575"/>
              </a:xfrm>
              <a:custGeom>
                <a:avLst/>
                <a:gdLst/>
                <a:ahLst/>
                <a:cxnLst/>
                <a:rect l="l" t="t" r="r" b="b"/>
                <a:pathLst>
                  <a:path w="1216" h="1023" extrusionOk="0">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25"/>
              <p:cNvSpPr/>
              <p:nvPr/>
            </p:nvSpPr>
            <p:spPr>
              <a:xfrm>
                <a:off x="2179575" y="3399300"/>
                <a:ext cx="31050" cy="26550"/>
              </a:xfrm>
              <a:custGeom>
                <a:avLst/>
                <a:gdLst/>
                <a:ahLst/>
                <a:cxnLst/>
                <a:rect l="l" t="t" r="r" b="b"/>
                <a:pathLst>
                  <a:path w="1242" h="1062" extrusionOk="0">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25"/>
              <p:cNvSpPr/>
              <p:nvPr/>
            </p:nvSpPr>
            <p:spPr>
              <a:xfrm>
                <a:off x="1885700" y="3061200"/>
                <a:ext cx="29750" cy="24950"/>
              </a:xfrm>
              <a:custGeom>
                <a:avLst/>
                <a:gdLst/>
                <a:ahLst/>
                <a:cxnLst/>
                <a:rect l="l" t="t" r="r" b="b"/>
                <a:pathLst>
                  <a:path w="1190" h="998" extrusionOk="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25"/>
              <p:cNvSpPr/>
              <p:nvPr/>
            </p:nvSpPr>
            <p:spPr>
              <a:xfrm>
                <a:off x="1716650" y="2775925"/>
                <a:ext cx="29750" cy="25450"/>
              </a:xfrm>
              <a:custGeom>
                <a:avLst/>
                <a:gdLst/>
                <a:ahLst/>
                <a:cxnLst/>
                <a:rect l="l" t="t" r="r" b="b"/>
                <a:pathLst>
                  <a:path w="1190" h="1018" extrusionOk="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25"/>
              <p:cNvSpPr/>
              <p:nvPr/>
            </p:nvSpPr>
            <p:spPr>
              <a:xfrm>
                <a:off x="1166775" y="3292975"/>
                <a:ext cx="31525" cy="26550"/>
              </a:xfrm>
              <a:custGeom>
                <a:avLst/>
                <a:gdLst/>
                <a:ahLst/>
                <a:cxnLst/>
                <a:rect l="l" t="t" r="r" b="b"/>
                <a:pathLst>
                  <a:path w="1261" h="1062" extrusionOk="0">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25"/>
              <p:cNvSpPr/>
              <p:nvPr/>
            </p:nvSpPr>
            <p:spPr>
              <a:xfrm>
                <a:off x="1496750" y="3769100"/>
                <a:ext cx="42950" cy="36300"/>
              </a:xfrm>
              <a:custGeom>
                <a:avLst/>
                <a:gdLst/>
                <a:ahLst/>
                <a:cxnLst/>
                <a:rect l="l" t="t" r="r" b="b"/>
                <a:pathLst>
                  <a:path w="1718" h="1452" extrusionOk="0">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25"/>
              <p:cNvSpPr/>
              <p:nvPr/>
            </p:nvSpPr>
            <p:spPr>
              <a:xfrm>
                <a:off x="1359400" y="3958625"/>
                <a:ext cx="29075" cy="24300"/>
              </a:xfrm>
              <a:custGeom>
                <a:avLst/>
                <a:gdLst/>
                <a:ahLst/>
                <a:cxnLst/>
                <a:rect l="l" t="t" r="r" b="b"/>
                <a:pathLst>
                  <a:path w="1163" h="972" extrusionOk="0">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25"/>
              <p:cNvSpPr/>
              <p:nvPr/>
            </p:nvSpPr>
            <p:spPr>
              <a:xfrm>
                <a:off x="1068175" y="4338325"/>
                <a:ext cx="40325" cy="34375"/>
              </a:xfrm>
              <a:custGeom>
                <a:avLst/>
                <a:gdLst/>
                <a:ahLst/>
                <a:cxnLst/>
                <a:rect l="l" t="t" r="r" b="b"/>
                <a:pathLst>
                  <a:path w="1613" h="1375" extrusionOk="0">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25"/>
              <p:cNvSpPr/>
              <p:nvPr/>
            </p:nvSpPr>
            <p:spPr>
              <a:xfrm>
                <a:off x="533950" y="4482300"/>
                <a:ext cx="48900" cy="41725"/>
              </a:xfrm>
              <a:custGeom>
                <a:avLst/>
                <a:gdLst/>
                <a:ahLst/>
                <a:cxnLst/>
                <a:rect l="l" t="t" r="r" b="b"/>
                <a:pathLst>
                  <a:path w="1956" h="1669" extrusionOk="0">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25"/>
              <p:cNvSpPr/>
              <p:nvPr/>
            </p:nvSpPr>
            <p:spPr>
              <a:xfrm>
                <a:off x="895175" y="4776800"/>
                <a:ext cx="38325" cy="32775"/>
              </a:xfrm>
              <a:custGeom>
                <a:avLst/>
                <a:gdLst/>
                <a:ahLst/>
                <a:cxnLst/>
                <a:rect l="l" t="t" r="r" b="b"/>
                <a:pathLst>
                  <a:path w="1533" h="1311" extrusionOk="0">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25"/>
              <p:cNvSpPr/>
              <p:nvPr/>
            </p:nvSpPr>
            <p:spPr>
              <a:xfrm>
                <a:off x="1537700" y="4700200"/>
                <a:ext cx="40975" cy="34575"/>
              </a:xfrm>
              <a:custGeom>
                <a:avLst/>
                <a:gdLst/>
                <a:ahLst/>
                <a:cxnLst/>
                <a:rect l="l" t="t" r="r" b="b"/>
                <a:pathLst>
                  <a:path w="1639" h="1383" extrusionOk="0">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25"/>
              <p:cNvSpPr/>
              <p:nvPr/>
            </p:nvSpPr>
            <p:spPr>
              <a:xfrm>
                <a:off x="1861275" y="4358050"/>
                <a:ext cx="34600" cy="25925"/>
              </a:xfrm>
              <a:custGeom>
                <a:avLst/>
                <a:gdLst/>
                <a:ahLst/>
                <a:cxnLst/>
                <a:rect l="l" t="t" r="r" b="b"/>
                <a:pathLst>
                  <a:path w="1384" h="1037" extrusionOk="0">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25"/>
              <p:cNvSpPr/>
              <p:nvPr/>
            </p:nvSpPr>
            <p:spPr>
              <a:xfrm>
                <a:off x="2416625" y="4390500"/>
                <a:ext cx="33050" cy="33050"/>
              </a:xfrm>
              <a:custGeom>
                <a:avLst/>
                <a:gdLst/>
                <a:ahLst/>
                <a:cxnLst/>
                <a:rect l="l" t="t" r="r" b="b"/>
                <a:pathLst>
                  <a:path w="1322" h="1322" extrusionOk="0">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25"/>
              <p:cNvSpPr/>
              <p:nvPr/>
            </p:nvSpPr>
            <p:spPr>
              <a:xfrm>
                <a:off x="2930400" y="4723325"/>
                <a:ext cx="29075" cy="24800"/>
              </a:xfrm>
              <a:custGeom>
                <a:avLst/>
                <a:gdLst/>
                <a:ahLst/>
                <a:cxnLst/>
                <a:rect l="l" t="t" r="r" b="b"/>
                <a:pathLst>
                  <a:path w="1163" h="992" extrusionOk="0">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25"/>
              <p:cNvSpPr/>
              <p:nvPr/>
            </p:nvSpPr>
            <p:spPr>
              <a:xfrm>
                <a:off x="1503350" y="4286825"/>
                <a:ext cx="31725" cy="27175"/>
              </a:xfrm>
              <a:custGeom>
                <a:avLst/>
                <a:gdLst/>
                <a:ahLst/>
                <a:cxnLst/>
                <a:rect l="l" t="t" r="r" b="b"/>
                <a:pathLst>
                  <a:path w="1269" h="1087" extrusionOk="0">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25"/>
              <p:cNvSpPr/>
              <p:nvPr/>
            </p:nvSpPr>
            <p:spPr>
              <a:xfrm>
                <a:off x="755175" y="3900525"/>
                <a:ext cx="23125" cy="23125"/>
              </a:xfrm>
              <a:custGeom>
                <a:avLst/>
                <a:gdLst/>
                <a:ahLst/>
                <a:cxnLst/>
                <a:rect l="l" t="t" r="r" b="b"/>
                <a:pathLst>
                  <a:path w="925" h="925" extrusionOk="0">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25"/>
              <p:cNvSpPr/>
              <p:nvPr/>
            </p:nvSpPr>
            <p:spPr>
              <a:xfrm>
                <a:off x="1537700" y="3481200"/>
                <a:ext cx="40975" cy="35650"/>
              </a:xfrm>
              <a:custGeom>
                <a:avLst/>
                <a:gdLst/>
                <a:ahLst/>
                <a:cxnLst/>
                <a:rect l="l" t="t" r="r" b="b"/>
                <a:pathLst>
                  <a:path w="1639" h="1426" extrusionOk="0">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25"/>
              <p:cNvSpPr/>
              <p:nvPr/>
            </p:nvSpPr>
            <p:spPr>
              <a:xfrm>
                <a:off x="782900" y="3523450"/>
                <a:ext cx="48900" cy="41900"/>
              </a:xfrm>
              <a:custGeom>
                <a:avLst/>
                <a:gdLst/>
                <a:ahLst/>
                <a:cxnLst/>
                <a:rect l="l" t="t" r="r" b="b"/>
                <a:pathLst>
                  <a:path w="1956" h="1676" extrusionOk="0">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25"/>
              <p:cNvSpPr/>
              <p:nvPr/>
            </p:nvSpPr>
            <p:spPr>
              <a:xfrm>
                <a:off x="763275" y="2777225"/>
                <a:ext cx="26925" cy="23225"/>
              </a:xfrm>
              <a:custGeom>
                <a:avLst/>
                <a:gdLst/>
                <a:ahLst/>
                <a:cxnLst/>
                <a:rect l="l" t="t" r="r" b="b"/>
                <a:pathLst>
                  <a:path w="1077" h="929" extrusionOk="0">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25"/>
              <p:cNvSpPr/>
              <p:nvPr/>
            </p:nvSpPr>
            <p:spPr>
              <a:xfrm>
                <a:off x="6819900" y="974225"/>
                <a:ext cx="44275" cy="37925"/>
              </a:xfrm>
              <a:custGeom>
                <a:avLst/>
                <a:gdLst/>
                <a:ahLst/>
                <a:cxnLst/>
                <a:rect l="l" t="t" r="r" b="b"/>
                <a:pathLst>
                  <a:path w="1771" h="1517" extrusionOk="0">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25"/>
              <p:cNvSpPr/>
              <p:nvPr/>
            </p:nvSpPr>
            <p:spPr>
              <a:xfrm>
                <a:off x="5587000" y="1267675"/>
                <a:ext cx="42950" cy="36975"/>
              </a:xfrm>
              <a:custGeom>
                <a:avLst/>
                <a:gdLst/>
                <a:ahLst/>
                <a:cxnLst/>
                <a:rect l="l" t="t" r="r" b="b"/>
                <a:pathLst>
                  <a:path w="1718" h="1479" extrusionOk="0">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25"/>
              <p:cNvSpPr/>
              <p:nvPr/>
            </p:nvSpPr>
            <p:spPr>
              <a:xfrm>
                <a:off x="5804275" y="838450"/>
                <a:ext cx="38975" cy="32775"/>
              </a:xfrm>
              <a:custGeom>
                <a:avLst/>
                <a:gdLst/>
                <a:ahLst/>
                <a:cxnLst/>
                <a:rect l="l" t="t" r="r" b="b"/>
                <a:pathLst>
                  <a:path w="1559" h="1311" extrusionOk="0">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25"/>
              <p:cNvSpPr/>
              <p:nvPr/>
            </p:nvSpPr>
            <p:spPr>
              <a:xfrm>
                <a:off x="6315375" y="1154750"/>
                <a:ext cx="33050" cy="33050"/>
              </a:xfrm>
              <a:custGeom>
                <a:avLst/>
                <a:gdLst/>
                <a:ahLst/>
                <a:cxnLst/>
                <a:rect l="l" t="t" r="r" b="b"/>
                <a:pathLst>
                  <a:path w="1322" h="1322" extrusionOk="0">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25"/>
              <p:cNvSpPr/>
              <p:nvPr/>
            </p:nvSpPr>
            <p:spPr>
              <a:xfrm>
                <a:off x="6045300" y="2040900"/>
                <a:ext cx="31050" cy="26175"/>
              </a:xfrm>
              <a:custGeom>
                <a:avLst/>
                <a:gdLst/>
                <a:ahLst/>
                <a:cxnLst/>
                <a:rect l="l" t="t" r="r" b="b"/>
                <a:pathLst>
                  <a:path w="1242" h="1047" extrusionOk="0">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25"/>
              <p:cNvSpPr/>
              <p:nvPr/>
            </p:nvSpPr>
            <p:spPr>
              <a:xfrm>
                <a:off x="6624425" y="1949175"/>
                <a:ext cx="25775" cy="25100"/>
              </a:xfrm>
              <a:custGeom>
                <a:avLst/>
                <a:gdLst/>
                <a:ahLst/>
                <a:cxnLst/>
                <a:rect l="l" t="t" r="r" b="b"/>
                <a:pathLst>
                  <a:path w="1031" h="1004" extrusionOk="0">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25"/>
              <p:cNvSpPr/>
              <p:nvPr/>
            </p:nvSpPr>
            <p:spPr>
              <a:xfrm>
                <a:off x="6839050" y="2318975"/>
                <a:ext cx="43600" cy="37625"/>
              </a:xfrm>
              <a:custGeom>
                <a:avLst/>
                <a:gdLst/>
                <a:ahLst/>
                <a:cxnLst/>
                <a:rect l="l" t="t" r="r" b="b"/>
                <a:pathLst>
                  <a:path w="1744" h="1505" extrusionOk="0">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25"/>
              <p:cNvSpPr/>
              <p:nvPr/>
            </p:nvSpPr>
            <p:spPr>
              <a:xfrm>
                <a:off x="6786875" y="2701975"/>
                <a:ext cx="30400" cy="25450"/>
              </a:xfrm>
              <a:custGeom>
                <a:avLst/>
                <a:gdLst/>
                <a:ahLst/>
                <a:cxnLst/>
                <a:rect l="l" t="t" r="r" b="b"/>
                <a:pathLst>
                  <a:path w="1216" h="1018" extrusionOk="0">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25"/>
              <p:cNvSpPr/>
              <p:nvPr/>
            </p:nvSpPr>
            <p:spPr>
              <a:xfrm>
                <a:off x="6275775" y="1501450"/>
                <a:ext cx="46900" cy="39650"/>
              </a:xfrm>
              <a:custGeom>
                <a:avLst/>
                <a:gdLst/>
                <a:ahLst/>
                <a:cxnLst/>
                <a:rect l="l" t="t" r="r" b="b"/>
                <a:pathLst>
                  <a:path w="1876" h="1586" extrusionOk="0">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25"/>
              <p:cNvSpPr/>
              <p:nvPr/>
            </p:nvSpPr>
            <p:spPr>
              <a:xfrm>
                <a:off x="6277750" y="852975"/>
                <a:ext cx="43600" cy="36625"/>
              </a:xfrm>
              <a:custGeom>
                <a:avLst/>
                <a:gdLst/>
                <a:ahLst/>
                <a:cxnLst/>
                <a:rect l="l" t="t" r="r" b="b"/>
                <a:pathLst>
                  <a:path w="1744" h="1465" extrusionOk="0">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3" name="Google Shape;1653;p25"/>
              <p:cNvSpPr/>
              <p:nvPr/>
            </p:nvSpPr>
            <p:spPr>
              <a:xfrm>
                <a:off x="5790400" y="1037875"/>
                <a:ext cx="33700" cy="28800"/>
              </a:xfrm>
              <a:custGeom>
                <a:avLst/>
                <a:gdLst/>
                <a:ahLst/>
                <a:cxnLst/>
                <a:rect l="l" t="t" r="r" b="b"/>
                <a:pathLst>
                  <a:path w="1348" h="1152" extrusionOk="0">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4" name="Google Shape;1654;p25"/>
              <p:cNvSpPr/>
              <p:nvPr/>
            </p:nvSpPr>
            <p:spPr>
              <a:xfrm>
                <a:off x="4704775" y="852975"/>
                <a:ext cx="41625" cy="35675"/>
              </a:xfrm>
              <a:custGeom>
                <a:avLst/>
                <a:gdLst/>
                <a:ahLst/>
                <a:cxnLst/>
                <a:rect l="l" t="t" r="r" b="b"/>
                <a:pathLst>
                  <a:path w="1665" h="1427" extrusionOk="0">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25"/>
              <p:cNvSpPr/>
              <p:nvPr/>
            </p:nvSpPr>
            <p:spPr>
              <a:xfrm>
                <a:off x="4248475" y="2602250"/>
                <a:ext cx="28400" cy="23875"/>
              </a:xfrm>
              <a:custGeom>
                <a:avLst/>
                <a:gdLst/>
                <a:ahLst/>
                <a:cxnLst/>
                <a:rect l="l" t="t" r="r" b="b"/>
                <a:pathLst>
                  <a:path w="1136" h="955" extrusionOk="0">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25"/>
              <p:cNvSpPr/>
              <p:nvPr/>
            </p:nvSpPr>
            <p:spPr>
              <a:xfrm>
                <a:off x="4117725" y="3023575"/>
                <a:ext cx="45575" cy="38850"/>
              </a:xfrm>
              <a:custGeom>
                <a:avLst/>
                <a:gdLst/>
                <a:ahLst/>
                <a:cxnLst/>
                <a:rect l="l" t="t" r="r" b="b"/>
                <a:pathLst>
                  <a:path w="1823" h="1554" extrusionOk="0">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25"/>
              <p:cNvSpPr/>
              <p:nvPr/>
            </p:nvSpPr>
            <p:spPr>
              <a:xfrm>
                <a:off x="3732725" y="3346475"/>
                <a:ext cx="34375" cy="29425"/>
              </a:xfrm>
              <a:custGeom>
                <a:avLst/>
                <a:gdLst/>
                <a:ahLst/>
                <a:cxnLst/>
                <a:rect l="l" t="t" r="r" b="b"/>
                <a:pathLst>
                  <a:path w="1375" h="1177" extrusionOk="0">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658" name="Google Shape;1658;p2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59" name="Google Shape;1659;p25"/>
          <p:cNvSpPr txBox="1">
            <a:spLocks noGrp="1"/>
          </p:cNvSpPr>
          <p:nvPr>
            <p:ph type="title"/>
          </p:nvPr>
        </p:nvSpPr>
        <p:spPr>
          <a:xfrm>
            <a:off x="712925" y="5395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60" name="Google Shape;1660;p25"/>
          <p:cNvSpPr txBox="1">
            <a:spLocks noGrp="1"/>
          </p:cNvSpPr>
          <p:nvPr>
            <p:ph type="subTitle" idx="1"/>
          </p:nvPr>
        </p:nvSpPr>
        <p:spPr>
          <a:xfrm>
            <a:off x="712925" y="3028950"/>
            <a:ext cx="2331600" cy="128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1" name="Google Shape;1661;p25"/>
          <p:cNvSpPr txBox="1">
            <a:spLocks noGrp="1"/>
          </p:cNvSpPr>
          <p:nvPr>
            <p:ph type="subTitle" idx="2"/>
          </p:nvPr>
        </p:nvSpPr>
        <p:spPr>
          <a:xfrm>
            <a:off x="3407700" y="3028950"/>
            <a:ext cx="2328600" cy="128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2" name="Google Shape;1662;p25"/>
          <p:cNvSpPr txBox="1">
            <a:spLocks noGrp="1"/>
          </p:cNvSpPr>
          <p:nvPr>
            <p:ph type="subTitle" idx="3"/>
          </p:nvPr>
        </p:nvSpPr>
        <p:spPr>
          <a:xfrm>
            <a:off x="6099825" y="3028950"/>
            <a:ext cx="2331600" cy="128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3" name="Google Shape;1663;p25"/>
          <p:cNvSpPr txBox="1">
            <a:spLocks noGrp="1"/>
          </p:cNvSpPr>
          <p:nvPr>
            <p:ph type="subTitle" idx="4"/>
          </p:nvPr>
        </p:nvSpPr>
        <p:spPr>
          <a:xfrm>
            <a:off x="713225" y="2571750"/>
            <a:ext cx="2331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664" name="Google Shape;1664;p25"/>
          <p:cNvSpPr txBox="1">
            <a:spLocks noGrp="1"/>
          </p:cNvSpPr>
          <p:nvPr>
            <p:ph type="subTitle" idx="5"/>
          </p:nvPr>
        </p:nvSpPr>
        <p:spPr>
          <a:xfrm>
            <a:off x="3406500" y="2571750"/>
            <a:ext cx="2331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665" name="Google Shape;1665;p25"/>
          <p:cNvSpPr txBox="1">
            <a:spLocks noGrp="1"/>
          </p:cNvSpPr>
          <p:nvPr>
            <p:ph type="subTitle" idx="6"/>
          </p:nvPr>
        </p:nvSpPr>
        <p:spPr>
          <a:xfrm>
            <a:off x="6100125" y="2571750"/>
            <a:ext cx="2331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33"/>
        <p:cNvGrpSpPr/>
        <p:nvPr/>
      </p:nvGrpSpPr>
      <p:grpSpPr>
        <a:xfrm>
          <a:off x="0" y="0"/>
          <a:ext cx="0" cy="0"/>
          <a:chOff x="0" y="0"/>
          <a:chExt cx="0" cy="0"/>
        </a:xfrm>
      </p:grpSpPr>
      <p:grpSp>
        <p:nvGrpSpPr>
          <p:cNvPr id="2134" name="Google Shape;2134;p34"/>
          <p:cNvGrpSpPr/>
          <p:nvPr/>
        </p:nvGrpSpPr>
        <p:grpSpPr>
          <a:xfrm rot="5400000" flipH="1">
            <a:off x="-398023" y="740259"/>
            <a:ext cx="5264529" cy="7731153"/>
            <a:chOff x="-825491" y="-400170"/>
            <a:chExt cx="4053691" cy="5943840"/>
          </a:xfrm>
        </p:grpSpPr>
        <p:grpSp>
          <p:nvGrpSpPr>
            <p:cNvPr id="2135" name="Google Shape;2135;p34"/>
            <p:cNvGrpSpPr/>
            <p:nvPr/>
          </p:nvGrpSpPr>
          <p:grpSpPr>
            <a:xfrm>
              <a:off x="-825491" y="-400170"/>
              <a:ext cx="4053691" cy="5935411"/>
              <a:chOff x="-825491" y="-400170"/>
              <a:chExt cx="4053691" cy="5935411"/>
            </a:xfrm>
          </p:grpSpPr>
          <p:grpSp>
            <p:nvGrpSpPr>
              <p:cNvPr id="2136" name="Google Shape;2136;p34"/>
              <p:cNvGrpSpPr/>
              <p:nvPr/>
            </p:nvGrpSpPr>
            <p:grpSpPr>
              <a:xfrm rot="-5400000">
                <a:off x="-1767469" y="541807"/>
                <a:ext cx="5935411" cy="4051456"/>
                <a:chOff x="543200" y="628450"/>
                <a:chExt cx="6513125" cy="4440925"/>
              </a:xfrm>
            </p:grpSpPr>
            <p:sp>
              <p:nvSpPr>
                <p:cNvPr id="2137" name="Google Shape;2137;p34"/>
                <p:cNvSpPr/>
                <p:nvPr/>
              </p:nvSpPr>
              <p:spPr>
                <a:xfrm>
                  <a:off x="562350" y="854300"/>
                  <a:ext cx="6301150" cy="4153000"/>
                </a:xfrm>
                <a:custGeom>
                  <a:avLst/>
                  <a:gdLst/>
                  <a:ahLst/>
                  <a:cxnLst/>
                  <a:rect l="l" t="t" r="r" b="b"/>
                  <a:pathLst>
                    <a:path w="252046" h="166120" fill="none" extrusionOk="0">
                      <a:moveTo>
                        <a:pt x="21158" y="140049"/>
                      </a:moveTo>
                      <a:lnTo>
                        <a:pt x="8189" y="122325"/>
                      </a:lnTo>
                      <a:lnTo>
                        <a:pt x="32543" y="124649"/>
                      </a:lnTo>
                      <a:lnTo>
                        <a:pt x="9932" y="107612"/>
                      </a:lnTo>
                      <a:lnTo>
                        <a:pt x="39939" y="105789"/>
                      </a:lnTo>
                      <a:lnTo>
                        <a:pt x="38354" y="117306"/>
                      </a:lnTo>
                      <a:lnTo>
                        <a:pt x="24883" y="98076"/>
                      </a:lnTo>
                      <a:lnTo>
                        <a:pt x="53621" y="88779"/>
                      </a:lnTo>
                      <a:lnTo>
                        <a:pt x="8638" y="77368"/>
                      </a:lnTo>
                      <a:lnTo>
                        <a:pt x="46859" y="77368"/>
                      </a:lnTo>
                      <a:lnTo>
                        <a:pt x="39939" y="105763"/>
                      </a:lnTo>
                      <a:lnTo>
                        <a:pt x="60463" y="119736"/>
                      </a:lnTo>
                      <a:lnTo>
                        <a:pt x="52591" y="140656"/>
                      </a:lnTo>
                      <a:lnTo>
                        <a:pt x="39965" y="154524"/>
                      </a:lnTo>
                      <a:lnTo>
                        <a:pt x="65402" y="156056"/>
                      </a:lnTo>
                      <a:lnTo>
                        <a:pt x="95383" y="155237"/>
                      </a:lnTo>
                      <a:lnTo>
                        <a:pt x="81198" y="126076"/>
                      </a:lnTo>
                      <a:lnTo>
                        <a:pt x="75255" y="142294"/>
                      </a:lnTo>
                      <a:lnTo>
                        <a:pt x="102699" y="140022"/>
                      </a:lnTo>
                      <a:lnTo>
                        <a:pt x="84156" y="100903"/>
                      </a:lnTo>
                      <a:lnTo>
                        <a:pt x="65402" y="102329"/>
                      </a:lnTo>
                      <a:lnTo>
                        <a:pt x="91711" y="74964"/>
                      </a:lnTo>
                      <a:lnTo>
                        <a:pt x="111733" y="108986"/>
                      </a:lnTo>
                      <a:lnTo>
                        <a:pt x="114348" y="88594"/>
                      </a:lnTo>
                      <a:lnTo>
                        <a:pt x="131702" y="74990"/>
                      </a:lnTo>
                      <a:lnTo>
                        <a:pt x="143272" y="87537"/>
                      </a:lnTo>
                      <a:lnTo>
                        <a:pt x="122880" y="125283"/>
                      </a:lnTo>
                      <a:lnTo>
                        <a:pt x="127608" y="100269"/>
                      </a:lnTo>
                      <a:lnTo>
                        <a:pt x="121427" y="66723"/>
                      </a:lnTo>
                      <a:lnTo>
                        <a:pt x="156875" y="60964"/>
                      </a:lnTo>
                      <a:lnTo>
                        <a:pt x="148079" y="70421"/>
                      </a:lnTo>
                      <a:lnTo>
                        <a:pt x="182840" y="64927"/>
                      </a:lnTo>
                      <a:lnTo>
                        <a:pt x="197738" y="64398"/>
                      </a:lnTo>
                      <a:lnTo>
                        <a:pt x="168128" y="44324"/>
                      </a:lnTo>
                      <a:lnTo>
                        <a:pt x="171165" y="30773"/>
                      </a:lnTo>
                      <a:lnTo>
                        <a:pt x="201991" y="17275"/>
                      </a:lnTo>
                      <a:lnTo>
                        <a:pt x="191927" y="33943"/>
                      </a:lnTo>
                      <a:lnTo>
                        <a:pt x="173120" y="11808"/>
                      </a:lnTo>
                      <a:lnTo>
                        <a:pt x="189444" y="1400"/>
                      </a:lnTo>
                      <a:lnTo>
                        <a:pt x="209915" y="7898"/>
                      </a:lnTo>
                      <a:lnTo>
                        <a:pt x="210470" y="27"/>
                      </a:lnTo>
                      <a:lnTo>
                        <a:pt x="230809" y="12679"/>
                      </a:lnTo>
                      <a:lnTo>
                        <a:pt x="218209" y="22294"/>
                      </a:lnTo>
                      <a:lnTo>
                        <a:pt x="229620" y="26679"/>
                      </a:lnTo>
                      <a:lnTo>
                        <a:pt x="251333" y="5547"/>
                      </a:lnTo>
                      <a:lnTo>
                        <a:pt x="229620" y="634"/>
                      </a:lnTo>
                      <a:lnTo>
                        <a:pt x="218183" y="22294"/>
                      </a:lnTo>
                      <a:lnTo>
                        <a:pt x="205240" y="44007"/>
                      </a:lnTo>
                      <a:lnTo>
                        <a:pt x="220032" y="47969"/>
                      </a:lnTo>
                      <a:lnTo>
                        <a:pt x="217417" y="57108"/>
                      </a:lnTo>
                      <a:lnTo>
                        <a:pt x="237307" y="54889"/>
                      </a:lnTo>
                      <a:lnTo>
                        <a:pt x="229620" y="26679"/>
                      </a:lnTo>
                      <a:lnTo>
                        <a:pt x="223650" y="36795"/>
                      </a:lnTo>
                      <a:lnTo>
                        <a:pt x="228801" y="71768"/>
                      </a:lnTo>
                      <a:lnTo>
                        <a:pt x="249668" y="74409"/>
                      </a:lnTo>
                      <a:lnTo>
                        <a:pt x="252046" y="59327"/>
                      </a:lnTo>
                      <a:lnTo>
                        <a:pt x="228801" y="71741"/>
                      </a:lnTo>
                      <a:lnTo>
                        <a:pt x="217417" y="57134"/>
                      </a:lnTo>
                      <a:lnTo>
                        <a:pt x="201991" y="17275"/>
                      </a:lnTo>
                      <a:lnTo>
                        <a:pt x="166648" y="687"/>
                      </a:lnTo>
                      <a:lnTo>
                        <a:pt x="189444" y="1400"/>
                      </a:lnTo>
                      <a:lnTo>
                        <a:pt x="210470" y="0"/>
                      </a:lnTo>
                      <a:lnTo>
                        <a:pt x="229620" y="634"/>
                      </a:lnTo>
                      <a:lnTo>
                        <a:pt x="230782" y="12679"/>
                      </a:lnTo>
                      <a:lnTo>
                        <a:pt x="251306" y="5547"/>
                      </a:lnTo>
                      <a:lnTo>
                        <a:pt x="247318" y="19124"/>
                      </a:lnTo>
                      <a:lnTo>
                        <a:pt x="229620" y="26679"/>
                      </a:lnTo>
                      <a:lnTo>
                        <a:pt x="242986" y="44297"/>
                      </a:lnTo>
                      <a:lnTo>
                        <a:pt x="237307" y="54889"/>
                      </a:lnTo>
                      <a:lnTo>
                        <a:pt x="223624" y="36795"/>
                      </a:lnTo>
                      <a:lnTo>
                        <a:pt x="220032" y="47995"/>
                      </a:lnTo>
                      <a:lnTo>
                        <a:pt x="218183" y="22294"/>
                      </a:lnTo>
                      <a:lnTo>
                        <a:pt x="209915" y="7898"/>
                      </a:lnTo>
                      <a:lnTo>
                        <a:pt x="201991" y="17275"/>
                      </a:lnTo>
                      <a:cubicBezTo>
                        <a:pt x="201991" y="17275"/>
                        <a:pt x="172671" y="11808"/>
                        <a:pt x="173120" y="11808"/>
                      </a:cubicBezTo>
                      <a:cubicBezTo>
                        <a:pt x="173595" y="11808"/>
                        <a:pt x="171139" y="30773"/>
                        <a:pt x="171139" y="30773"/>
                      </a:cubicBezTo>
                      <a:lnTo>
                        <a:pt x="191927" y="33943"/>
                      </a:lnTo>
                      <a:lnTo>
                        <a:pt x="197712" y="64398"/>
                      </a:lnTo>
                      <a:lnTo>
                        <a:pt x="205240" y="44007"/>
                      </a:lnTo>
                      <a:lnTo>
                        <a:pt x="168128" y="44297"/>
                      </a:lnTo>
                      <a:lnTo>
                        <a:pt x="156875" y="60964"/>
                      </a:lnTo>
                      <a:lnTo>
                        <a:pt x="182840" y="64900"/>
                      </a:lnTo>
                      <a:lnTo>
                        <a:pt x="143272" y="87537"/>
                      </a:lnTo>
                      <a:lnTo>
                        <a:pt x="148079" y="70421"/>
                      </a:lnTo>
                      <a:lnTo>
                        <a:pt x="131729" y="74990"/>
                      </a:lnTo>
                      <a:lnTo>
                        <a:pt x="127608" y="100295"/>
                      </a:lnTo>
                      <a:lnTo>
                        <a:pt x="114348" y="88620"/>
                      </a:lnTo>
                      <a:lnTo>
                        <a:pt x="91711" y="74964"/>
                      </a:lnTo>
                      <a:lnTo>
                        <a:pt x="46859" y="77368"/>
                      </a:lnTo>
                      <a:lnTo>
                        <a:pt x="53621" y="88779"/>
                      </a:lnTo>
                      <a:lnTo>
                        <a:pt x="65402" y="102329"/>
                      </a:lnTo>
                      <a:lnTo>
                        <a:pt x="39939" y="105789"/>
                      </a:lnTo>
                      <a:lnTo>
                        <a:pt x="24883" y="98076"/>
                      </a:lnTo>
                      <a:lnTo>
                        <a:pt x="9932" y="107612"/>
                      </a:lnTo>
                      <a:lnTo>
                        <a:pt x="38328" y="117306"/>
                      </a:lnTo>
                      <a:lnTo>
                        <a:pt x="32516" y="124649"/>
                      </a:lnTo>
                      <a:lnTo>
                        <a:pt x="60436" y="119763"/>
                      </a:lnTo>
                      <a:lnTo>
                        <a:pt x="84130" y="100903"/>
                      </a:lnTo>
                      <a:lnTo>
                        <a:pt x="111707" y="108986"/>
                      </a:lnTo>
                      <a:lnTo>
                        <a:pt x="122853" y="125283"/>
                      </a:lnTo>
                      <a:lnTo>
                        <a:pt x="81172" y="126076"/>
                      </a:lnTo>
                      <a:lnTo>
                        <a:pt x="102699" y="140049"/>
                      </a:lnTo>
                      <a:lnTo>
                        <a:pt x="95383" y="155263"/>
                      </a:lnTo>
                      <a:lnTo>
                        <a:pt x="75255" y="142294"/>
                      </a:lnTo>
                      <a:lnTo>
                        <a:pt x="65402" y="156082"/>
                      </a:lnTo>
                      <a:lnTo>
                        <a:pt x="52591" y="140683"/>
                      </a:lnTo>
                      <a:lnTo>
                        <a:pt x="38354" y="137856"/>
                      </a:lnTo>
                      <a:lnTo>
                        <a:pt x="39965" y="154524"/>
                      </a:lnTo>
                      <a:lnTo>
                        <a:pt x="14211" y="157561"/>
                      </a:lnTo>
                      <a:lnTo>
                        <a:pt x="21158" y="140049"/>
                      </a:lnTo>
                      <a:lnTo>
                        <a:pt x="0" y="145939"/>
                      </a:lnTo>
                      <a:lnTo>
                        <a:pt x="14211" y="157561"/>
                      </a:lnTo>
                      <a:lnTo>
                        <a:pt x="9985" y="164614"/>
                      </a:lnTo>
                      <a:lnTo>
                        <a:pt x="35079" y="166119"/>
                      </a:lnTo>
                      <a:lnTo>
                        <a:pt x="39965" y="154524"/>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8" name="Google Shape;2138;p34"/>
                <p:cNvSpPr/>
                <p:nvPr/>
              </p:nvSpPr>
              <p:spPr>
                <a:xfrm>
                  <a:off x="1439300" y="4756350"/>
                  <a:ext cx="758125" cy="313025"/>
                </a:xfrm>
                <a:custGeom>
                  <a:avLst/>
                  <a:gdLst/>
                  <a:ahLst/>
                  <a:cxnLst/>
                  <a:rect l="l" t="t" r="r" b="b"/>
                  <a:pathLst>
                    <a:path w="30325" h="12521" fill="none" extrusionOk="0">
                      <a:moveTo>
                        <a:pt x="1" y="10037"/>
                      </a:moveTo>
                      <a:lnTo>
                        <a:pt x="30324" y="0"/>
                      </a:lnTo>
                      <a:lnTo>
                        <a:pt x="18887" y="1252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34"/>
                <p:cNvSpPr/>
                <p:nvPr/>
              </p:nvSpPr>
              <p:spPr>
                <a:xfrm>
                  <a:off x="2443700" y="4411625"/>
                  <a:ext cx="503225" cy="570575"/>
                </a:xfrm>
                <a:custGeom>
                  <a:avLst/>
                  <a:gdLst/>
                  <a:ahLst/>
                  <a:cxnLst/>
                  <a:rect l="l" t="t" r="r" b="b"/>
                  <a:pathLst>
                    <a:path w="20129" h="22823" fill="none" extrusionOk="0">
                      <a:moveTo>
                        <a:pt x="1" y="1"/>
                      </a:moveTo>
                      <a:lnTo>
                        <a:pt x="5284" y="22823"/>
                      </a:lnTo>
                      <a:lnTo>
                        <a:pt x="20129" y="1297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0" name="Google Shape;2140;p34"/>
                <p:cNvSpPr/>
                <p:nvPr/>
              </p:nvSpPr>
              <p:spPr>
                <a:xfrm>
                  <a:off x="1091300" y="3412525"/>
                  <a:ext cx="1352425" cy="999125"/>
                </a:xfrm>
                <a:custGeom>
                  <a:avLst/>
                  <a:gdLst/>
                  <a:ahLst/>
                  <a:cxnLst/>
                  <a:rect l="l" t="t" r="r" b="b"/>
                  <a:pathLst>
                    <a:path w="54097" h="39965" fill="none" extrusionOk="0">
                      <a:moveTo>
                        <a:pt x="0" y="37720"/>
                      </a:moveTo>
                      <a:lnTo>
                        <a:pt x="17196" y="35501"/>
                      </a:lnTo>
                      <a:lnTo>
                        <a:pt x="11385" y="22320"/>
                      </a:lnTo>
                      <a:lnTo>
                        <a:pt x="44244" y="0"/>
                      </a:lnTo>
                      <a:lnTo>
                        <a:pt x="39305" y="17434"/>
                      </a:lnTo>
                      <a:lnTo>
                        <a:pt x="54097" y="39965"/>
                      </a:lnTo>
                      <a:lnTo>
                        <a:pt x="31433" y="38327"/>
                      </a:lnTo>
                      <a:lnTo>
                        <a:pt x="17196" y="1497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1" name="Google Shape;2141;p34"/>
                <p:cNvSpPr/>
                <p:nvPr/>
              </p:nvSpPr>
              <p:spPr>
                <a:xfrm>
                  <a:off x="1877125" y="3042725"/>
                  <a:ext cx="2267025" cy="1328000"/>
                </a:xfrm>
                <a:custGeom>
                  <a:avLst/>
                  <a:gdLst/>
                  <a:ahLst/>
                  <a:cxnLst/>
                  <a:rect l="l" t="t" r="r" b="b"/>
                  <a:pathLst>
                    <a:path w="90681" h="53120" fill="none" extrusionOk="0">
                      <a:moveTo>
                        <a:pt x="0" y="53119"/>
                      </a:moveTo>
                      <a:lnTo>
                        <a:pt x="28607" y="38539"/>
                      </a:lnTo>
                      <a:lnTo>
                        <a:pt x="31565" y="13366"/>
                      </a:lnTo>
                      <a:lnTo>
                        <a:pt x="70262" y="37746"/>
                      </a:lnTo>
                      <a:lnTo>
                        <a:pt x="50108" y="52512"/>
                      </a:lnTo>
                      <a:lnTo>
                        <a:pt x="59142" y="21449"/>
                      </a:lnTo>
                      <a:lnTo>
                        <a:pt x="75017" y="12732"/>
                      </a:lnTo>
                      <a:lnTo>
                        <a:pt x="90681"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34"/>
                <p:cNvSpPr/>
                <p:nvPr/>
              </p:nvSpPr>
              <p:spPr>
                <a:xfrm>
                  <a:off x="543200" y="2788475"/>
                  <a:ext cx="641225" cy="1714325"/>
                </a:xfrm>
                <a:custGeom>
                  <a:avLst/>
                  <a:gdLst/>
                  <a:ahLst/>
                  <a:cxnLst/>
                  <a:rect l="l" t="t" r="r" b="b"/>
                  <a:pathLst>
                    <a:path w="25649" h="68573" fill="none" extrusionOk="0">
                      <a:moveTo>
                        <a:pt x="25649" y="20709"/>
                      </a:moveTo>
                      <a:lnTo>
                        <a:pt x="9404" y="1"/>
                      </a:lnTo>
                      <a:lnTo>
                        <a:pt x="0" y="8057"/>
                      </a:lnTo>
                      <a:lnTo>
                        <a:pt x="10698" y="30245"/>
                      </a:lnTo>
                      <a:lnTo>
                        <a:pt x="8955" y="44958"/>
                      </a:lnTo>
                      <a:lnTo>
                        <a:pt x="766" y="68572"/>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34"/>
                <p:cNvSpPr/>
                <p:nvPr/>
              </p:nvSpPr>
              <p:spPr>
                <a:xfrm>
                  <a:off x="1902875" y="2522350"/>
                  <a:ext cx="1694500" cy="854525"/>
                </a:xfrm>
                <a:custGeom>
                  <a:avLst/>
                  <a:gdLst/>
                  <a:ahLst/>
                  <a:cxnLst/>
                  <a:rect l="l" t="t" r="r" b="b"/>
                  <a:pathLst>
                    <a:path w="67780" h="34181" fill="none" extrusionOk="0">
                      <a:moveTo>
                        <a:pt x="30535" y="34181"/>
                      </a:moveTo>
                      <a:lnTo>
                        <a:pt x="67780" y="1"/>
                      </a:lnTo>
                      <a:lnTo>
                        <a:pt x="38090" y="8242"/>
                      </a:lnTo>
                      <a:lnTo>
                        <a:pt x="0" y="2205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34"/>
                <p:cNvSpPr/>
                <p:nvPr/>
              </p:nvSpPr>
              <p:spPr>
                <a:xfrm>
                  <a:off x="4484225" y="871475"/>
                  <a:ext cx="1532700" cy="1506950"/>
                </a:xfrm>
                <a:custGeom>
                  <a:avLst/>
                  <a:gdLst/>
                  <a:ahLst/>
                  <a:cxnLst/>
                  <a:rect l="l" t="t" r="r" b="b"/>
                  <a:pathLst>
                    <a:path w="61308" h="60278" fill="none" extrusionOk="0">
                      <a:moveTo>
                        <a:pt x="14290" y="30086"/>
                      </a:moveTo>
                      <a:lnTo>
                        <a:pt x="9773" y="0"/>
                      </a:lnTo>
                      <a:lnTo>
                        <a:pt x="0" y="60277"/>
                      </a:lnTo>
                      <a:lnTo>
                        <a:pt x="48365" y="43320"/>
                      </a:lnTo>
                      <a:lnTo>
                        <a:pt x="35078" y="33256"/>
                      </a:lnTo>
                      <a:lnTo>
                        <a:pt x="61308" y="21607"/>
                      </a:lnTo>
                      <a:lnTo>
                        <a:pt x="45116" y="16588"/>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5" name="Google Shape;2145;p34"/>
                <p:cNvSpPr/>
                <p:nvPr/>
              </p:nvSpPr>
              <p:spPr>
                <a:xfrm>
                  <a:off x="5505775" y="1842850"/>
                  <a:ext cx="1444900" cy="805650"/>
                </a:xfrm>
                <a:custGeom>
                  <a:avLst/>
                  <a:gdLst/>
                  <a:ahLst/>
                  <a:cxnLst/>
                  <a:rect l="l" t="t" r="r" b="b"/>
                  <a:pathLst>
                    <a:path w="57796" h="32226" fill="none" extrusionOk="0">
                      <a:moveTo>
                        <a:pt x="57795" y="1"/>
                      </a:moveTo>
                      <a:lnTo>
                        <a:pt x="45275" y="4755"/>
                      </a:lnTo>
                      <a:lnTo>
                        <a:pt x="54309" y="19811"/>
                      </a:lnTo>
                      <a:lnTo>
                        <a:pt x="39570" y="15347"/>
                      </a:lnTo>
                      <a:lnTo>
                        <a:pt x="31091" y="32226"/>
                      </a:lnTo>
                      <a:lnTo>
                        <a:pt x="1" y="24856"/>
                      </a:lnTo>
                      <a:lnTo>
                        <a:pt x="19680" y="17592"/>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6" name="Google Shape;2146;p34"/>
                <p:cNvSpPr/>
                <p:nvPr/>
              </p:nvSpPr>
              <p:spPr>
                <a:xfrm>
                  <a:off x="6745275" y="1311275"/>
                  <a:ext cx="205400" cy="278675"/>
                </a:xfrm>
                <a:custGeom>
                  <a:avLst/>
                  <a:gdLst/>
                  <a:ahLst/>
                  <a:cxnLst/>
                  <a:rect l="l" t="t" r="r" b="b"/>
                  <a:pathLst>
                    <a:path w="8216" h="11147" fill="none" extrusionOk="0">
                      <a:moveTo>
                        <a:pt x="8215" y="11147"/>
                      </a:moveTo>
                      <a:lnTo>
                        <a:pt x="1" y="845"/>
                      </a:lnTo>
                      <a:lnTo>
                        <a:pt x="7819"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34"/>
                <p:cNvSpPr/>
                <p:nvPr/>
              </p:nvSpPr>
              <p:spPr>
                <a:xfrm>
                  <a:off x="6302850" y="1521250"/>
                  <a:ext cx="633950" cy="227200"/>
                </a:xfrm>
                <a:custGeom>
                  <a:avLst/>
                  <a:gdLst/>
                  <a:ahLst/>
                  <a:cxnLst/>
                  <a:rect l="l" t="t" r="r" b="b"/>
                  <a:pathLst>
                    <a:path w="25358" h="9088" fill="none" extrusionOk="0">
                      <a:moveTo>
                        <a:pt x="0" y="1"/>
                      </a:moveTo>
                      <a:lnTo>
                        <a:pt x="25358" y="9087"/>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34"/>
                <p:cNvSpPr/>
                <p:nvPr/>
              </p:nvSpPr>
              <p:spPr>
                <a:xfrm>
                  <a:off x="6845000" y="674025"/>
                  <a:ext cx="211325" cy="318975"/>
                </a:xfrm>
                <a:custGeom>
                  <a:avLst/>
                  <a:gdLst/>
                  <a:ahLst/>
                  <a:cxnLst/>
                  <a:rect l="l" t="t" r="r" b="b"/>
                  <a:pathLst>
                    <a:path w="8453" h="12759" fill="none" extrusionOk="0">
                      <a:moveTo>
                        <a:pt x="766" y="0"/>
                      </a:moveTo>
                      <a:lnTo>
                        <a:pt x="0" y="12758"/>
                      </a:lnTo>
                      <a:lnTo>
                        <a:pt x="8453" y="383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9" name="Google Shape;2149;p34"/>
                <p:cNvSpPr/>
                <p:nvPr/>
              </p:nvSpPr>
              <p:spPr>
                <a:xfrm>
                  <a:off x="6302850" y="646275"/>
                  <a:ext cx="387650" cy="223900"/>
                </a:xfrm>
                <a:custGeom>
                  <a:avLst/>
                  <a:gdLst/>
                  <a:ahLst/>
                  <a:cxnLst/>
                  <a:rect l="l" t="t" r="r" b="b"/>
                  <a:pathLst>
                    <a:path w="15506" h="8956" fill="none" extrusionOk="0">
                      <a:moveTo>
                        <a:pt x="0" y="8955"/>
                      </a:moveTo>
                      <a:lnTo>
                        <a:pt x="15505" y="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0" name="Google Shape;2150;p34"/>
                <p:cNvSpPr/>
                <p:nvPr/>
              </p:nvSpPr>
              <p:spPr>
                <a:xfrm>
                  <a:off x="5755400" y="639025"/>
                  <a:ext cx="350675" cy="215950"/>
                </a:xfrm>
                <a:custGeom>
                  <a:avLst/>
                  <a:gdLst/>
                  <a:ahLst/>
                  <a:cxnLst/>
                  <a:rect l="l" t="t" r="r" b="b"/>
                  <a:pathLst>
                    <a:path w="14027" h="8638" fill="none" extrusionOk="0">
                      <a:moveTo>
                        <a:pt x="14027" y="0"/>
                      </a:moveTo>
                      <a:lnTo>
                        <a:pt x="2748" y="8638"/>
                      </a:lnTo>
                      <a:lnTo>
                        <a:pt x="1" y="29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34"/>
                <p:cNvSpPr/>
                <p:nvPr/>
              </p:nvSpPr>
              <p:spPr>
                <a:xfrm>
                  <a:off x="5278625" y="628450"/>
                  <a:ext cx="274725" cy="261525"/>
                </a:xfrm>
                <a:custGeom>
                  <a:avLst/>
                  <a:gdLst/>
                  <a:ahLst/>
                  <a:cxnLst/>
                  <a:rect l="l" t="t" r="r" b="b"/>
                  <a:pathLst>
                    <a:path w="10989" h="10461" fill="none" extrusionOk="0">
                      <a:moveTo>
                        <a:pt x="10989" y="714"/>
                      </a:moveTo>
                      <a:lnTo>
                        <a:pt x="793" y="10461"/>
                      </a:lnTo>
                      <a:lnTo>
                        <a:pt x="0" y="1"/>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34"/>
                <p:cNvSpPr/>
                <p:nvPr/>
              </p:nvSpPr>
              <p:spPr>
                <a:xfrm>
                  <a:off x="4728550" y="639025"/>
                  <a:ext cx="464900" cy="232475"/>
                </a:xfrm>
                <a:custGeom>
                  <a:avLst/>
                  <a:gdLst/>
                  <a:ahLst/>
                  <a:cxnLst/>
                  <a:rect l="l" t="t" r="r" b="b"/>
                  <a:pathLst>
                    <a:path w="18596" h="9299" fill="none" extrusionOk="0">
                      <a:moveTo>
                        <a:pt x="0" y="9298"/>
                      </a:moveTo>
                      <a:lnTo>
                        <a:pt x="18596" y="0"/>
                      </a:lnTo>
                    </a:path>
                  </a:pathLst>
                </a:custGeom>
                <a:noFill/>
                <a:ln w="9525" cap="flat" cmpd="sng">
                  <a:solidFill>
                    <a:schemeClr val="lt2"/>
                  </a:solidFill>
                  <a:prstDash val="solid"/>
                  <a:round/>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53" name="Google Shape;2153;p34"/>
              <p:cNvSpPr/>
              <p:nvPr/>
            </p:nvSpPr>
            <p:spPr>
              <a:xfrm>
                <a:off x="3147175" y="3684800"/>
                <a:ext cx="81025" cy="1031050"/>
              </a:xfrm>
              <a:custGeom>
                <a:avLst/>
                <a:gdLst/>
                <a:ahLst/>
                <a:cxnLst/>
                <a:rect l="l" t="t" r="r" b="b"/>
                <a:pathLst>
                  <a:path w="3241" h="41242" extrusionOk="0">
                    <a:moveTo>
                      <a:pt x="0" y="0"/>
                    </a:moveTo>
                    <a:lnTo>
                      <a:pt x="3241" y="24254"/>
                    </a:lnTo>
                    <a:lnTo>
                      <a:pt x="884" y="41242"/>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2154" name="Google Shape;2154;p34"/>
            <p:cNvGrpSpPr/>
            <p:nvPr/>
          </p:nvGrpSpPr>
          <p:grpSpPr>
            <a:xfrm rot="-5400000">
              <a:off x="-1715265" y="839456"/>
              <a:ext cx="5785570" cy="3622857"/>
              <a:chOff x="533950" y="838450"/>
              <a:chExt cx="6348700" cy="3971125"/>
            </a:xfrm>
          </p:grpSpPr>
          <p:sp>
            <p:nvSpPr>
              <p:cNvPr id="2155" name="Google Shape;2155;p34"/>
              <p:cNvSpPr/>
              <p:nvPr/>
            </p:nvSpPr>
            <p:spPr>
              <a:xfrm>
                <a:off x="5993125" y="1393775"/>
                <a:ext cx="41625" cy="35700"/>
              </a:xfrm>
              <a:custGeom>
                <a:avLst/>
                <a:gdLst/>
                <a:ahLst/>
                <a:cxnLst/>
                <a:rect l="l" t="t" r="r" b="b"/>
                <a:pathLst>
                  <a:path w="1665" h="1428" extrusionOk="0">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34"/>
              <p:cNvSpPr/>
              <p:nvPr/>
            </p:nvSpPr>
            <p:spPr>
              <a:xfrm>
                <a:off x="6717550" y="1311275"/>
                <a:ext cx="48875" cy="42525"/>
              </a:xfrm>
              <a:custGeom>
                <a:avLst/>
                <a:gdLst/>
                <a:ahLst/>
                <a:cxnLst/>
                <a:rect l="l" t="t" r="r" b="b"/>
                <a:pathLst>
                  <a:path w="1955" h="1701" extrusionOk="0">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34"/>
              <p:cNvSpPr/>
              <p:nvPr/>
            </p:nvSpPr>
            <p:spPr>
              <a:xfrm>
                <a:off x="5272025" y="870150"/>
                <a:ext cx="45575" cy="39000"/>
              </a:xfrm>
              <a:custGeom>
                <a:avLst/>
                <a:gdLst/>
                <a:ahLst/>
                <a:cxnLst/>
                <a:rect l="l" t="t" r="r" b="b"/>
                <a:pathLst>
                  <a:path w="1823" h="1560" extrusionOk="0">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34"/>
              <p:cNvSpPr/>
              <p:nvPr/>
            </p:nvSpPr>
            <p:spPr>
              <a:xfrm>
                <a:off x="4875150" y="1137600"/>
                <a:ext cx="27100" cy="23200"/>
              </a:xfrm>
              <a:custGeom>
                <a:avLst/>
                <a:gdLst/>
                <a:ahLst/>
                <a:cxnLst/>
                <a:rect l="l" t="t" r="r" b="b"/>
                <a:pathLst>
                  <a:path w="1084" h="928" extrusionOk="0">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34"/>
              <p:cNvSpPr/>
              <p:nvPr/>
            </p:nvSpPr>
            <p:spPr>
              <a:xfrm>
                <a:off x="5337400" y="1685025"/>
                <a:ext cx="40950" cy="35675"/>
              </a:xfrm>
              <a:custGeom>
                <a:avLst/>
                <a:gdLst/>
                <a:ahLst/>
                <a:cxnLst/>
                <a:rect l="l" t="t" r="r" b="b"/>
                <a:pathLst>
                  <a:path w="1638" h="1427" extrusionOk="0">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34"/>
              <p:cNvSpPr/>
              <p:nvPr/>
            </p:nvSpPr>
            <p:spPr>
              <a:xfrm>
                <a:off x="5670225" y="1937950"/>
                <a:ext cx="40300" cy="34075"/>
              </a:xfrm>
              <a:custGeom>
                <a:avLst/>
                <a:gdLst/>
                <a:ahLst/>
                <a:cxnLst/>
                <a:rect l="l" t="t" r="r" b="b"/>
                <a:pathLst>
                  <a:path w="1612" h="1363" extrusionOk="0">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34"/>
              <p:cNvSpPr/>
              <p:nvPr/>
            </p:nvSpPr>
            <p:spPr>
              <a:xfrm>
                <a:off x="6135100" y="1760300"/>
                <a:ext cx="31725" cy="27200"/>
              </a:xfrm>
              <a:custGeom>
                <a:avLst/>
                <a:gdLst/>
                <a:ahLst/>
                <a:cxnLst/>
                <a:rect l="l" t="t" r="r" b="b"/>
                <a:pathLst>
                  <a:path w="1269" h="1088" extrusionOk="0">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2" name="Google Shape;2162;p34"/>
              <p:cNvSpPr/>
              <p:nvPr/>
            </p:nvSpPr>
            <p:spPr>
              <a:xfrm>
                <a:off x="6473200" y="2210000"/>
                <a:ext cx="38775" cy="33250"/>
              </a:xfrm>
              <a:custGeom>
                <a:avLst/>
                <a:gdLst/>
                <a:ahLst/>
                <a:cxnLst/>
                <a:rect l="l" t="t" r="r" b="b"/>
                <a:pathLst>
                  <a:path w="1551" h="1330" extrusionOk="0">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3" name="Google Shape;2163;p34"/>
              <p:cNvSpPr/>
              <p:nvPr/>
            </p:nvSpPr>
            <p:spPr>
              <a:xfrm>
                <a:off x="6259250" y="2629325"/>
                <a:ext cx="43625" cy="37925"/>
              </a:xfrm>
              <a:custGeom>
                <a:avLst/>
                <a:gdLst/>
                <a:ahLst/>
                <a:cxnLst/>
                <a:rect l="l" t="t" r="r" b="b"/>
                <a:pathLst>
                  <a:path w="1745" h="1517" extrusionOk="0">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4" name="Google Shape;2164;p34"/>
              <p:cNvSpPr/>
              <p:nvPr/>
            </p:nvSpPr>
            <p:spPr>
              <a:xfrm>
                <a:off x="5485975" y="2449725"/>
                <a:ext cx="34375" cy="28750"/>
              </a:xfrm>
              <a:custGeom>
                <a:avLst/>
                <a:gdLst/>
                <a:ahLst/>
                <a:cxnLst/>
                <a:rect l="l" t="t" r="r" b="b"/>
                <a:pathLst>
                  <a:path w="1375" h="1150" extrusionOk="0">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5" name="Google Shape;2165;p34"/>
              <p:cNvSpPr/>
              <p:nvPr/>
            </p:nvSpPr>
            <p:spPr>
              <a:xfrm>
                <a:off x="5972650" y="2263500"/>
                <a:ext cx="44275" cy="37925"/>
              </a:xfrm>
              <a:custGeom>
                <a:avLst/>
                <a:gdLst/>
                <a:ahLst/>
                <a:cxnLst/>
                <a:rect l="l" t="t" r="r" b="b"/>
                <a:pathLst>
                  <a:path w="1771" h="1517" extrusionOk="0">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6" name="Google Shape;2166;p34"/>
              <p:cNvSpPr/>
              <p:nvPr/>
            </p:nvSpPr>
            <p:spPr>
              <a:xfrm>
                <a:off x="5106275" y="2456975"/>
                <a:ext cx="46900" cy="40150"/>
              </a:xfrm>
              <a:custGeom>
                <a:avLst/>
                <a:gdLst/>
                <a:ahLst/>
                <a:cxnLst/>
                <a:rect l="l" t="t" r="r" b="b"/>
                <a:pathLst>
                  <a:path w="1876" h="1606" extrusionOk="0">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7" name="Google Shape;2167;p34"/>
              <p:cNvSpPr/>
              <p:nvPr/>
            </p:nvSpPr>
            <p:spPr>
              <a:xfrm>
                <a:off x="4461750" y="2361900"/>
                <a:ext cx="39000" cy="32775"/>
              </a:xfrm>
              <a:custGeom>
                <a:avLst/>
                <a:gdLst/>
                <a:ahLst/>
                <a:cxnLst/>
                <a:rect l="l" t="t" r="r" b="b"/>
                <a:pathLst>
                  <a:path w="1560" h="1311" extrusionOk="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8" name="Google Shape;2168;p34"/>
              <p:cNvSpPr/>
              <p:nvPr/>
            </p:nvSpPr>
            <p:spPr>
              <a:xfrm>
                <a:off x="4739775" y="1942575"/>
                <a:ext cx="45375" cy="38550"/>
              </a:xfrm>
              <a:custGeom>
                <a:avLst/>
                <a:gdLst/>
                <a:ahLst/>
                <a:cxnLst/>
                <a:rect l="l" t="t" r="r" b="b"/>
                <a:pathLst>
                  <a:path w="1815" h="1542" extrusionOk="0">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34"/>
              <p:cNvSpPr/>
              <p:nvPr/>
            </p:nvSpPr>
            <p:spPr>
              <a:xfrm>
                <a:off x="4826275" y="1607775"/>
                <a:ext cx="30400" cy="31050"/>
              </a:xfrm>
              <a:custGeom>
                <a:avLst/>
                <a:gdLst/>
                <a:ahLst/>
                <a:cxnLst/>
                <a:rect l="l" t="t" r="r" b="b"/>
                <a:pathLst>
                  <a:path w="1216" h="1242" extrusionOk="0">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34"/>
              <p:cNvSpPr/>
              <p:nvPr/>
            </p:nvSpPr>
            <p:spPr>
              <a:xfrm>
                <a:off x="3839700" y="2713225"/>
                <a:ext cx="35700" cy="30375"/>
              </a:xfrm>
              <a:custGeom>
                <a:avLst/>
                <a:gdLst/>
                <a:ahLst/>
                <a:cxnLst/>
                <a:rect l="l" t="t" r="r" b="b"/>
                <a:pathLst>
                  <a:path w="1428" h="1215" extrusionOk="0">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1" name="Google Shape;2171;p34"/>
              <p:cNvSpPr/>
              <p:nvPr/>
            </p:nvSpPr>
            <p:spPr>
              <a:xfrm>
                <a:off x="3579525" y="2509150"/>
                <a:ext cx="31725" cy="26550"/>
              </a:xfrm>
              <a:custGeom>
                <a:avLst/>
                <a:gdLst/>
                <a:ahLst/>
                <a:cxnLst/>
                <a:rect l="l" t="t" r="r" b="b"/>
                <a:pathLst>
                  <a:path w="1269" h="1062" extrusionOk="0">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34"/>
              <p:cNvSpPr/>
              <p:nvPr/>
            </p:nvSpPr>
            <p:spPr>
              <a:xfrm>
                <a:off x="2829350" y="2709900"/>
                <a:ext cx="44275" cy="37700"/>
              </a:xfrm>
              <a:custGeom>
                <a:avLst/>
                <a:gdLst/>
                <a:ahLst/>
                <a:cxnLst/>
                <a:rect l="l" t="t" r="r" b="b"/>
                <a:pathLst>
                  <a:path w="1771" h="1508" extrusionOk="0">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34"/>
              <p:cNvSpPr/>
              <p:nvPr/>
            </p:nvSpPr>
            <p:spPr>
              <a:xfrm>
                <a:off x="2653700" y="3364975"/>
                <a:ext cx="24450" cy="24450"/>
              </a:xfrm>
              <a:custGeom>
                <a:avLst/>
                <a:gdLst/>
                <a:ahLst/>
                <a:cxnLst/>
                <a:rect l="l" t="t" r="r" b="b"/>
                <a:pathLst>
                  <a:path w="978" h="978" extrusionOk="0">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34"/>
              <p:cNvSpPr/>
              <p:nvPr/>
            </p:nvSpPr>
            <p:spPr>
              <a:xfrm>
                <a:off x="3407175" y="3055275"/>
                <a:ext cx="27750" cy="27750"/>
              </a:xfrm>
              <a:custGeom>
                <a:avLst/>
                <a:gdLst/>
                <a:ahLst/>
                <a:cxnLst/>
                <a:rect l="l" t="t" r="r" b="b"/>
                <a:pathLst>
                  <a:path w="1110" h="1110" extrusionOk="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5" name="Google Shape;2175;p34"/>
              <p:cNvSpPr/>
              <p:nvPr/>
            </p:nvSpPr>
            <p:spPr>
              <a:xfrm>
                <a:off x="3329250" y="3558450"/>
                <a:ext cx="46250" cy="40175"/>
              </a:xfrm>
              <a:custGeom>
                <a:avLst/>
                <a:gdLst/>
                <a:ahLst/>
                <a:cxnLst/>
                <a:rect l="l" t="t" r="r" b="b"/>
                <a:pathLst>
                  <a:path w="1850" h="1607" extrusionOk="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6" name="Google Shape;2176;p34"/>
              <p:cNvSpPr/>
              <p:nvPr/>
            </p:nvSpPr>
            <p:spPr>
              <a:xfrm>
                <a:off x="3611225" y="3969200"/>
                <a:ext cx="39650" cy="34075"/>
              </a:xfrm>
              <a:custGeom>
                <a:avLst/>
                <a:gdLst/>
                <a:ahLst/>
                <a:cxnLst/>
                <a:rect l="l" t="t" r="r" b="b"/>
                <a:pathLst>
                  <a:path w="1586" h="1363" extrusionOk="0">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34"/>
              <p:cNvSpPr/>
              <p:nvPr/>
            </p:nvSpPr>
            <p:spPr>
              <a:xfrm>
                <a:off x="3105375" y="4337025"/>
                <a:ext cx="43625" cy="37250"/>
              </a:xfrm>
              <a:custGeom>
                <a:avLst/>
                <a:gdLst/>
                <a:ahLst/>
                <a:cxnLst/>
                <a:rect l="l" t="t" r="r" b="b"/>
                <a:pathLst>
                  <a:path w="1745" h="1490" extrusionOk="0">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34"/>
              <p:cNvSpPr/>
              <p:nvPr/>
            </p:nvSpPr>
            <p:spPr>
              <a:xfrm>
                <a:off x="2169650" y="4735875"/>
                <a:ext cx="48250" cy="40950"/>
              </a:xfrm>
              <a:custGeom>
                <a:avLst/>
                <a:gdLst/>
                <a:ahLst/>
                <a:cxnLst/>
                <a:rect l="l" t="t" r="r" b="b"/>
                <a:pathLst>
                  <a:path w="1930" h="1638" extrusionOk="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34"/>
              <p:cNvSpPr/>
              <p:nvPr/>
            </p:nvSpPr>
            <p:spPr>
              <a:xfrm>
                <a:off x="2569825" y="3989675"/>
                <a:ext cx="39650" cy="33900"/>
              </a:xfrm>
              <a:custGeom>
                <a:avLst/>
                <a:gdLst/>
                <a:ahLst/>
                <a:cxnLst/>
                <a:rect l="l" t="t" r="r" b="b"/>
                <a:pathLst>
                  <a:path w="1586" h="1356" extrusionOk="0">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34"/>
              <p:cNvSpPr/>
              <p:nvPr/>
            </p:nvSpPr>
            <p:spPr>
              <a:xfrm>
                <a:off x="2056075" y="3835350"/>
                <a:ext cx="30400" cy="25575"/>
              </a:xfrm>
              <a:custGeom>
                <a:avLst/>
                <a:gdLst/>
                <a:ahLst/>
                <a:cxnLst/>
                <a:rect l="l" t="t" r="r" b="b"/>
                <a:pathLst>
                  <a:path w="1216" h="1023" extrusionOk="0">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34"/>
              <p:cNvSpPr/>
              <p:nvPr/>
            </p:nvSpPr>
            <p:spPr>
              <a:xfrm>
                <a:off x="2179575" y="3399300"/>
                <a:ext cx="31050" cy="26550"/>
              </a:xfrm>
              <a:custGeom>
                <a:avLst/>
                <a:gdLst/>
                <a:ahLst/>
                <a:cxnLst/>
                <a:rect l="l" t="t" r="r" b="b"/>
                <a:pathLst>
                  <a:path w="1242" h="1062" extrusionOk="0">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34"/>
              <p:cNvSpPr/>
              <p:nvPr/>
            </p:nvSpPr>
            <p:spPr>
              <a:xfrm>
                <a:off x="1885700" y="3061200"/>
                <a:ext cx="29750" cy="24950"/>
              </a:xfrm>
              <a:custGeom>
                <a:avLst/>
                <a:gdLst/>
                <a:ahLst/>
                <a:cxnLst/>
                <a:rect l="l" t="t" r="r" b="b"/>
                <a:pathLst>
                  <a:path w="1190" h="998" extrusionOk="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34"/>
              <p:cNvSpPr/>
              <p:nvPr/>
            </p:nvSpPr>
            <p:spPr>
              <a:xfrm>
                <a:off x="1716650" y="2775925"/>
                <a:ext cx="29750" cy="25450"/>
              </a:xfrm>
              <a:custGeom>
                <a:avLst/>
                <a:gdLst/>
                <a:ahLst/>
                <a:cxnLst/>
                <a:rect l="l" t="t" r="r" b="b"/>
                <a:pathLst>
                  <a:path w="1190" h="1018" extrusionOk="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34"/>
              <p:cNvSpPr/>
              <p:nvPr/>
            </p:nvSpPr>
            <p:spPr>
              <a:xfrm>
                <a:off x="1166775" y="3292975"/>
                <a:ext cx="31525" cy="26550"/>
              </a:xfrm>
              <a:custGeom>
                <a:avLst/>
                <a:gdLst/>
                <a:ahLst/>
                <a:cxnLst/>
                <a:rect l="l" t="t" r="r" b="b"/>
                <a:pathLst>
                  <a:path w="1261" h="1062" extrusionOk="0">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34"/>
              <p:cNvSpPr/>
              <p:nvPr/>
            </p:nvSpPr>
            <p:spPr>
              <a:xfrm>
                <a:off x="1496750" y="3769100"/>
                <a:ext cx="42950" cy="36300"/>
              </a:xfrm>
              <a:custGeom>
                <a:avLst/>
                <a:gdLst/>
                <a:ahLst/>
                <a:cxnLst/>
                <a:rect l="l" t="t" r="r" b="b"/>
                <a:pathLst>
                  <a:path w="1718" h="1452" extrusionOk="0">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34"/>
              <p:cNvSpPr/>
              <p:nvPr/>
            </p:nvSpPr>
            <p:spPr>
              <a:xfrm>
                <a:off x="1359400" y="3958625"/>
                <a:ext cx="29075" cy="24300"/>
              </a:xfrm>
              <a:custGeom>
                <a:avLst/>
                <a:gdLst/>
                <a:ahLst/>
                <a:cxnLst/>
                <a:rect l="l" t="t" r="r" b="b"/>
                <a:pathLst>
                  <a:path w="1163" h="972" extrusionOk="0">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34"/>
              <p:cNvSpPr/>
              <p:nvPr/>
            </p:nvSpPr>
            <p:spPr>
              <a:xfrm>
                <a:off x="1068175" y="4338325"/>
                <a:ext cx="40325" cy="34375"/>
              </a:xfrm>
              <a:custGeom>
                <a:avLst/>
                <a:gdLst/>
                <a:ahLst/>
                <a:cxnLst/>
                <a:rect l="l" t="t" r="r" b="b"/>
                <a:pathLst>
                  <a:path w="1613" h="1375" extrusionOk="0">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34"/>
              <p:cNvSpPr/>
              <p:nvPr/>
            </p:nvSpPr>
            <p:spPr>
              <a:xfrm>
                <a:off x="533950" y="4482300"/>
                <a:ext cx="48900" cy="41725"/>
              </a:xfrm>
              <a:custGeom>
                <a:avLst/>
                <a:gdLst/>
                <a:ahLst/>
                <a:cxnLst/>
                <a:rect l="l" t="t" r="r" b="b"/>
                <a:pathLst>
                  <a:path w="1956" h="1669" extrusionOk="0">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34"/>
              <p:cNvSpPr/>
              <p:nvPr/>
            </p:nvSpPr>
            <p:spPr>
              <a:xfrm>
                <a:off x="895175" y="4776800"/>
                <a:ext cx="38325" cy="32775"/>
              </a:xfrm>
              <a:custGeom>
                <a:avLst/>
                <a:gdLst/>
                <a:ahLst/>
                <a:cxnLst/>
                <a:rect l="l" t="t" r="r" b="b"/>
                <a:pathLst>
                  <a:path w="1533" h="1311" extrusionOk="0">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34"/>
              <p:cNvSpPr/>
              <p:nvPr/>
            </p:nvSpPr>
            <p:spPr>
              <a:xfrm>
                <a:off x="1537700" y="4700200"/>
                <a:ext cx="40975" cy="34575"/>
              </a:xfrm>
              <a:custGeom>
                <a:avLst/>
                <a:gdLst/>
                <a:ahLst/>
                <a:cxnLst/>
                <a:rect l="l" t="t" r="r" b="b"/>
                <a:pathLst>
                  <a:path w="1639" h="1383" extrusionOk="0">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34"/>
              <p:cNvSpPr/>
              <p:nvPr/>
            </p:nvSpPr>
            <p:spPr>
              <a:xfrm>
                <a:off x="1861275" y="4358050"/>
                <a:ext cx="34600" cy="25925"/>
              </a:xfrm>
              <a:custGeom>
                <a:avLst/>
                <a:gdLst/>
                <a:ahLst/>
                <a:cxnLst/>
                <a:rect l="l" t="t" r="r" b="b"/>
                <a:pathLst>
                  <a:path w="1384" h="1037" extrusionOk="0">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2" name="Google Shape;2192;p34"/>
              <p:cNvSpPr/>
              <p:nvPr/>
            </p:nvSpPr>
            <p:spPr>
              <a:xfrm>
                <a:off x="2416625" y="4390500"/>
                <a:ext cx="33050" cy="33050"/>
              </a:xfrm>
              <a:custGeom>
                <a:avLst/>
                <a:gdLst/>
                <a:ahLst/>
                <a:cxnLst/>
                <a:rect l="l" t="t" r="r" b="b"/>
                <a:pathLst>
                  <a:path w="1322" h="1322" extrusionOk="0">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3" name="Google Shape;2193;p34"/>
              <p:cNvSpPr/>
              <p:nvPr/>
            </p:nvSpPr>
            <p:spPr>
              <a:xfrm>
                <a:off x="2930400" y="4723325"/>
                <a:ext cx="29075" cy="24800"/>
              </a:xfrm>
              <a:custGeom>
                <a:avLst/>
                <a:gdLst/>
                <a:ahLst/>
                <a:cxnLst/>
                <a:rect l="l" t="t" r="r" b="b"/>
                <a:pathLst>
                  <a:path w="1163" h="992" extrusionOk="0">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4" name="Google Shape;2194;p34"/>
              <p:cNvSpPr/>
              <p:nvPr/>
            </p:nvSpPr>
            <p:spPr>
              <a:xfrm>
                <a:off x="1503350" y="4286825"/>
                <a:ext cx="31725" cy="27175"/>
              </a:xfrm>
              <a:custGeom>
                <a:avLst/>
                <a:gdLst/>
                <a:ahLst/>
                <a:cxnLst/>
                <a:rect l="l" t="t" r="r" b="b"/>
                <a:pathLst>
                  <a:path w="1269" h="1087" extrusionOk="0">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5" name="Google Shape;2195;p34"/>
              <p:cNvSpPr/>
              <p:nvPr/>
            </p:nvSpPr>
            <p:spPr>
              <a:xfrm>
                <a:off x="755175" y="3900525"/>
                <a:ext cx="23125" cy="23125"/>
              </a:xfrm>
              <a:custGeom>
                <a:avLst/>
                <a:gdLst/>
                <a:ahLst/>
                <a:cxnLst/>
                <a:rect l="l" t="t" r="r" b="b"/>
                <a:pathLst>
                  <a:path w="925" h="925" extrusionOk="0">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6" name="Google Shape;2196;p34"/>
              <p:cNvSpPr/>
              <p:nvPr/>
            </p:nvSpPr>
            <p:spPr>
              <a:xfrm>
                <a:off x="1537700" y="3481200"/>
                <a:ext cx="40975" cy="35650"/>
              </a:xfrm>
              <a:custGeom>
                <a:avLst/>
                <a:gdLst/>
                <a:ahLst/>
                <a:cxnLst/>
                <a:rect l="l" t="t" r="r" b="b"/>
                <a:pathLst>
                  <a:path w="1639" h="1426" extrusionOk="0">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7" name="Google Shape;2197;p34"/>
              <p:cNvSpPr/>
              <p:nvPr/>
            </p:nvSpPr>
            <p:spPr>
              <a:xfrm>
                <a:off x="782900" y="3523450"/>
                <a:ext cx="48900" cy="41900"/>
              </a:xfrm>
              <a:custGeom>
                <a:avLst/>
                <a:gdLst/>
                <a:ahLst/>
                <a:cxnLst/>
                <a:rect l="l" t="t" r="r" b="b"/>
                <a:pathLst>
                  <a:path w="1956" h="1676" extrusionOk="0">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34"/>
              <p:cNvSpPr/>
              <p:nvPr/>
            </p:nvSpPr>
            <p:spPr>
              <a:xfrm>
                <a:off x="763275" y="2777225"/>
                <a:ext cx="26925" cy="23225"/>
              </a:xfrm>
              <a:custGeom>
                <a:avLst/>
                <a:gdLst/>
                <a:ahLst/>
                <a:cxnLst/>
                <a:rect l="l" t="t" r="r" b="b"/>
                <a:pathLst>
                  <a:path w="1077" h="929" extrusionOk="0">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9" name="Google Shape;2199;p34"/>
              <p:cNvSpPr/>
              <p:nvPr/>
            </p:nvSpPr>
            <p:spPr>
              <a:xfrm>
                <a:off x="6819900" y="974225"/>
                <a:ext cx="44275" cy="37925"/>
              </a:xfrm>
              <a:custGeom>
                <a:avLst/>
                <a:gdLst/>
                <a:ahLst/>
                <a:cxnLst/>
                <a:rect l="l" t="t" r="r" b="b"/>
                <a:pathLst>
                  <a:path w="1771" h="1517" extrusionOk="0">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34"/>
              <p:cNvSpPr/>
              <p:nvPr/>
            </p:nvSpPr>
            <p:spPr>
              <a:xfrm>
                <a:off x="5587000" y="1267675"/>
                <a:ext cx="42950" cy="36975"/>
              </a:xfrm>
              <a:custGeom>
                <a:avLst/>
                <a:gdLst/>
                <a:ahLst/>
                <a:cxnLst/>
                <a:rect l="l" t="t" r="r" b="b"/>
                <a:pathLst>
                  <a:path w="1718" h="1479" extrusionOk="0">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34"/>
              <p:cNvSpPr/>
              <p:nvPr/>
            </p:nvSpPr>
            <p:spPr>
              <a:xfrm>
                <a:off x="5804275" y="838450"/>
                <a:ext cx="38975" cy="32775"/>
              </a:xfrm>
              <a:custGeom>
                <a:avLst/>
                <a:gdLst/>
                <a:ahLst/>
                <a:cxnLst/>
                <a:rect l="l" t="t" r="r" b="b"/>
                <a:pathLst>
                  <a:path w="1559" h="1311" extrusionOk="0">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34"/>
              <p:cNvSpPr/>
              <p:nvPr/>
            </p:nvSpPr>
            <p:spPr>
              <a:xfrm>
                <a:off x="6315375" y="1154750"/>
                <a:ext cx="33050" cy="33050"/>
              </a:xfrm>
              <a:custGeom>
                <a:avLst/>
                <a:gdLst/>
                <a:ahLst/>
                <a:cxnLst/>
                <a:rect l="l" t="t" r="r" b="b"/>
                <a:pathLst>
                  <a:path w="1322" h="1322" extrusionOk="0">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34"/>
              <p:cNvSpPr/>
              <p:nvPr/>
            </p:nvSpPr>
            <p:spPr>
              <a:xfrm>
                <a:off x="6045300" y="2040900"/>
                <a:ext cx="31050" cy="26175"/>
              </a:xfrm>
              <a:custGeom>
                <a:avLst/>
                <a:gdLst/>
                <a:ahLst/>
                <a:cxnLst/>
                <a:rect l="l" t="t" r="r" b="b"/>
                <a:pathLst>
                  <a:path w="1242" h="1047" extrusionOk="0">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34"/>
              <p:cNvSpPr/>
              <p:nvPr/>
            </p:nvSpPr>
            <p:spPr>
              <a:xfrm>
                <a:off x="6624425" y="1949175"/>
                <a:ext cx="25775" cy="25100"/>
              </a:xfrm>
              <a:custGeom>
                <a:avLst/>
                <a:gdLst/>
                <a:ahLst/>
                <a:cxnLst/>
                <a:rect l="l" t="t" r="r" b="b"/>
                <a:pathLst>
                  <a:path w="1031" h="1004" extrusionOk="0">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34"/>
              <p:cNvSpPr/>
              <p:nvPr/>
            </p:nvSpPr>
            <p:spPr>
              <a:xfrm>
                <a:off x="6839050" y="2318975"/>
                <a:ext cx="43600" cy="37625"/>
              </a:xfrm>
              <a:custGeom>
                <a:avLst/>
                <a:gdLst/>
                <a:ahLst/>
                <a:cxnLst/>
                <a:rect l="l" t="t" r="r" b="b"/>
                <a:pathLst>
                  <a:path w="1744" h="1505" extrusionOk="0">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34"/>
              <p:cNvSpPr/>
              <p:nvPr/>
            </p:nvSpPr>
            <p:spPr>
              <a:xfrm>
                <a:off x="6786875" y="2701975"/>
                <a:ext cx="30400" cy="25450"/>
              </a:xfrm>
              <a:custGeom>
                <a:avLst/>
                <a:gdLst/>
                <a:ahLst/>
                <a:cxnLst/>
                <a:rect l="l" t="t" r="r" b="b"/>
                <a:pathLst>
                  <a:path w="1216" h="1018" extrusionOk="0">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34"/>
              <p:cNvSpPr/>
              <p:nvPr/>
            </p:nvSpPr>
            <p:spPr>
              <a:xfrm>
                <a:off x="6275775" y="1501450"/>
                <a:ext cx="46900" cy="39650"/>
              </a:xfrm>
              <a:custGeom>
                <a:avLst/>
                <a:gdLst/>
                <a:ahLst/>
                <a:cxnLst/>
                <a:rect l="l" t="t" r="r" b="b"/>
                <a:pathLst>
                  <a:path w="1876" h="1586" extrusionOk="0">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34"/>
              <p:cNvSpPr/>
              <p:nvPr/>
            </p:nvSpPr>
            <p:spPr>
              <a:xfrm>
                <a:off x="6277750" y="852975"/>
                <a:ext cx="43600" cy="36625"/>
              </a:xfrm>
              <a:custGeom>
                <a:avLst/>
                <a:gdLst/>
                <a:ahLst/>
                <a:cxnLst/>
                <a:rect l="l" t="t" r="r" b="b"/>
                <a:pathLst>
                  <a:path w="1744" h="1465" extrusionOk="0">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34"/>
              <p:cNvSpPr/>
              <p:nvPr/>
            </p:nvSpPr>
            <p:spPr>
              <a:xfrm>
                <a:off x="5790400" y="1037875"/>
                <a:ext cx="33700" cy="28800"/>
              </a:xfrm>
              <a:custGeom>
                <a:avLst/>
                <a:gdLst/>
                <a:ahLst/>
                <a:cxnLst/>
                <a:rect l="l" t="t" r="r" b="b"/>
                <a:pathLst>
                  <a:path w="1348" h="1152" extrusionOk="0">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34"/>
              <p:cNvSpPr/>
              <p:nvPr/>
            </p:nvSpPr>
            <p:spPr>
              <a:xfrm>
                <a:off x="4704775" y="852975"/>
                <a:ext cx="41625" cy="35675"/>
              </a:xfrm>
              <a:custGeom>
                <a:avLst/>
                <a:gdLst/>
                <a:ahLst/>
                <a:cxnLst/>
                <a:rect l="l" t="t" r="r" b="b"/>
                <a:pathLst>
                  <a:path w="1665" h="1427" extrusionOk="0">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34"/>
              <p:cNvSpPr/>
              <p:nvPr/>
            </p:nvSpPr>
            <p:spPr>
              <a:xfrm>
                <a:off x="4248475" y="2602250"/>
                <a:ext cx="28400" cy="23875"/>
              </a:xfrm>
              <a:custGeom>
                <a:avLst/>
                <a:gdLst/>
                <a:ahLst/>
                <a:cxnLst/>
                <a:rect l="l" t="t" r="r" b="b"/>
                <a:pathLst>
                  <a:path w="1136" h="955" extrusionOk="0">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34"/>
              <p:cNvSpPr/>
              <p:nvPr/>
            </p:nvSpPr>
            <p:spPr>
              <a:xfrm>
                <a:off x="4117725" y="3023575"/>
                <a:ext cx="45575" cy="38850"/>
              </a:xfrm>
              <a:custGeom>
                <a:avLst/>
                <a:gdLst/>
                <a:ahLst/>
                <a:cxnLst/>
                <a:rect l="l" t="t" r="r" b="b"/>
                <a:pathLst>
                  <a:path w="1823" h="1554" extrusionOk="0">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34"/>
              <p:cNvSpPr/>
              <p:nvPr/>
            </p:nvSpPr>
            <p:spPr>
              <a:xfrm>
                <a:off x="3732725" y="3346475"/>
                <a:ext cx="34375" cy="29425"/>
              </a:xfrm>
              <a:custGeom>
                <a:avLst/>
                <a:gdLst/>
                <a:ahLst/>
                <a:cxnLst/>
                <a:rect l="l" t="t" r="r" b="b"/>
                <a:pathLst>
                  <a:path w="1375" h="1177" extrusionOk="0">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34"/>
              <p:cNvSpPr/>
              <p:nvPr/>
            </p:nvSpPr>
            <p:spPr>
              <a:xfrm>
                <a:off x="5993125" y="1393775"/>
                <a:ext cx="41625" cy="35700"/>
              </a:xfrm>
              <a:custGeom>
                <a:avLst/>
                <a:gdLst/>
                <a:ahLst/>
                <a:cxnLst/>
                <a:rect l="l" t="t" r="r" b="b"/>
                <a:pathLst>
                  <a:path w="1665" h="1428" extrusionOk="0">
                    <a:moveTo>
                      <a:pt x="994" y="0"/>
                    </a:moveTo>
                    <a:cubicBezTo>
                      <a:pt x="980" y="0"/>
                      <a:pt x="966" y="1"/>
                      <a:pt x="952" y="2"/>
                    </a:cubicBezTo>
                    <a:cubicBezTo>
                      <a:pt x="318" y="2"/>
                      <a:pt x="1" y="768"/>
                      <a:pt x="450" y="1217"/>
                    </a:cubicBezTo>
                    <a:cubicBezTo>
                      <a:pt x="595" y="1362"/>
                      <a:pt x="774" y="1427"/>
                      <a:pt x="949" y="1427"/>
                    </a:cubicBezTo>
                    <a:cubicBezTo>
                      <a:pt x="1315" y="1427"/>
                      <a:pt x="1665" y="1144"/>
                      <a:pt x="1665" y="715"/>
                    </a:cubicBezTo>
                    <a:cubicBezTo>
                      <a:pt x="1665" y="333"/>
                      <a:pt x="1370" y="0"/>
                      <a:pt x="99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34"/>
              <p:cNvSpPr/>
              <p:nvPr/>
            </p:nvSpPr>
            <p:spPr>
              <a:xfrm>
                <a:off x="6717550" y="1311275"/>
                <a:ext cx="48875" cy="42525"/>
              </a:xfrm>
              <a:custGeom>
                <a:avLst/>
                <a:gdLst/>
                <a:ahLst/>
                <a:cxnLst/>
                <a:rect l="l" t="t" r="r" b="b"/>
                <a:pathLst>
                  <a:path w="1955" h="1701" extrusionOk="0">
                    <a:moveTo>
                      <a:pt x="1110" y="0"/>
                    </a:moveTo>
                    <a:cubicBezTo>
                      <a:pt x="370" y="0"/>
                      <a:pt x="0" y="925"/>
                      <a:pt x="529" y="1453"/>
                    </a:cubicBezTo>
                    <a:cubicBezTo>
                      <a:pt x="699" y="1624"/>
                      <a:pt x="909" y="1701"/>
                      <a:pt x="1114" y="1701"/>
                    </a:cubicBezTo>
                    <a:cubicBezTo>
                      <a:pt x="1544" y="1701"/>
                      <a:pt x="1955" y="1364"/>
                      <a:pt x="1955" y="845"/>
                    </a:cubicBezTo>
                    <a:cubicBezTo>
                      <a:pt x="1955" y="396"/>
                      <a:pt x="1585"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6" name="Google Shape;2216;p34"/>
              <p:cNvSpPr/>
              <p:nvPr/>
            </p:nvSpPr>
            <p:spPr>
              <a:xfrm>
                <a:off x="5272025" y="870150"/>
                <a:ext cx="45575" cy="39000"/>
              </a:xfrm>
              <a:custGeom>
                <a:avLst/>
                <a:gdLst/>
                <a:ahLst/>
                <a:cxnLst/>
                <a:rect l="l" t="t" r="r" b="b"/>
                <a:pathLst>
                  <a:path w="1823" h="1560" extrusionOk="0">
                    <a:moveTo>
                      <a:pt x="1057" y="0"/>
                    </a:moveTo>
                    <a:cubicBezTo>
                      <a:pt x="344" y="0"/>
                      <a:pt x="0" y="846"/>
                      <a:pt x="502" y="1321"/>
                    </a:cubicBezTo>
                    <a:cubicBezTo>
                      <a:pt x="659" y="1486"/>
                      <a:pt x="855" y="1560"/>
                      <a:pt x="1048" y="1560"/>
                    </a:cubicBezTo>
                    <a:cubicBezTo>
                      <a:pt x="1442" y="1560"/>
                      <a:pt x="1823" y="1254"/>
                      <a:pt x="1823" y="793"/>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7" name="Google Shape;2217;p34"/>
              <p:cNvSpPr/>
              <p:nvPr/>
            </p:nvSpPr>
            <p:spPr>
              <a:xfrm>
                <a:off x="4875150" y="1137600"/>
                <a:ext cx="27100" cy="23200"/>
              </a:xfrm>
              <a:custGeom>
                <a:avLst/>
                <a:gdLst/>
                <a:ahLst/>
                <a:cxnLst/>
                <a:rect l="l" t="t" r="r" b="b"/>
                <a:pathLst>
                  <a:path w="1084" h="928" extrusionOk="0">
                    <a:moveTo>
                      <a:pt x="634" y="0"/>
                    </a:moveTo>
                    <a:cubicBezTo>
                      <a:pt x="212" y="0"/>
                      <a:pt x="0" y="502"/>
                      <a:pt x="291" y="793"/>
                    </a:cubicBezTo>
                    <a:cubicBezTo>
                      <a:pt x="384" y="886"/>
                      <a:pt x="500" y="928"/>
                      <a:pt x="614" y="928"/>
                    </a:cubicBezTo>
                    <a:cubicBezTo>
                      <a:pt x="853" y="928"/>
                      <a:pt x="1083" y="744"/>
                      <a:pt x="1083" y="476"/>
                    </a:cubicBezTo>
                    <a:cubicBezTo>
                      <a:pt x="1083" y="211"/>
                      <a:pt x="872" y="0"/>
                      <a:pt x="634"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34"/>
              <p:cNvSpPr/>
              <p:nvPr/>
            </p:nvSpPr>
            <p:spPr>
              <a:xfrm>
                <a:off x="5337400" y="1685025"/>
                <a:ext cx="40950" cy="35675"/>
              </a:xfrm>
              <a:custGeom>
                <a:avLst/>
                <a:gdLst/>
                <a:ahLst/>
                <a:cxnLst/>
                <a:rect l="l" t="t" r="r" b="b"/>
                <a:pathLst>
                  <a:path w="1638" h="1427" extrusionOk="0">
                    <a:moveTo>
                      <a:pt x="925" y="1"/>
                    </a:moveTo>
                    <a:cubicBezTo>
                      <a:pt x="317" y="1"/>
                      <a:pt x="0" y="767"/>
                      <a:pt x="449" y="1216"/>
                    </a:cubicBezTo>
                    <a:cubicBezTo>
                      <a:pt x="586" y="1361"/>
                      <a:pt x="759" y="1426"/>
                      <a:pt x="930" y="1426"/>
                    </a:cubicBezTo>
                    <a:cubicBezTo>
                      <a:pt x="1288" y="1426"/>
                      <a:pt x="1638" y="1142"/>
                      <a:pt x="1638" y="714"/>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9" name="Google Shape;2219;p34"/>
              <p:cNvSpPr/>
              <p:nvPr/>
            </p:nvSpPr>
            <p:spPr>
              <a:xfrm>
                <a:off x="5670225" y="1937950"/>
                <a:ext cx="40300" cy="34075"/>
              </a:xfrm>
              <a:custGeom>
                <a:avLst/>
                <a:gdLst/>
                <a:ahLst/>
                <a:cxnLst/>
                <a:rect l="l" t="t" r="r" b="b"/>
                <a:pathLst>
                  <a:path w="1612" h="1363" extrusionOk="0">
                    <a:moveTo>
                      <a:pt x="925" y="0"/>
                    </a:moveTo>
                    <a:cubicBezTo>
                      <a:pt x="317" y="0"/>
                      <a:pt x="0" y="740"/>
                      <a:pt x="423" y="1162"/>
                    </a:cubicBezTo>
                    <a:cubicBezTo>
                      <a:pt x="569" y="1300"/>
                      <a:pt x="746" y="1362"/>
                      <a:pt x="919" y="1362"/>
                    </a:cubicBezTo>
                    <a:cubicBezTo>
                      <a:pt x="1275" y="1362"/>
                      <a:pt x="1611" y="1097"/>
                      <a:pt x="1611" y="687"/>
                    </a:cubicBezTo>
                    <a:cubicBezTo>
                      <a:pt x="1611" y="291"/>
                      <a:pt x="1294"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0" name="Google Shape;2220;p34"/>
              <p:cNvSpPr/>
              <p:nvPr/>
            </p:nvSpPr>
            <p:spPr>
              <a:xfrm>
                <a:off x="6135100" y="1760300"/>
                <a:ext cx="31725" cy="27200"/>
              </a:xfrm>
              <a:custGeom>
                <a:avLst/>
                <a:gdLst/>
                <a:ahLst/>
                <a:cxnLst/>
                <a:rect l="l" t="t" r="r" b="b"/>
                <a:pathLst>
                  <a:path w="1269" h="1088" extrusionOk="0">
                    <a:moveTo>
                      <a:pt x="740" y="1"/>
                    </a:moveTo>
                    <a:cubicBezTo>
                      <a:pt x="239" y="1"/>
                      <a:pt x="1" y="582"/>
                      <a:pt x="344" y="925"/>
                    </a:cubicBezTo>
                    <a:cubicBezTo>
                      <a:pt x="456" y="1038"/>
                      <a:pt x="594" y="1088"/>
                      <a:pt x="729" y="1088"/>
                    </a:cubicBezTo>
                    <a:cubicBezTo>
                      <a:pt x="1006" y="1088"/>
                      <a:pt x="1269" y="875"/>
                      <a:pt x="1269" y="555"/>
                    </a:cubicBezTo>
                    <a:cubicBezTo>
                      <a:pt x="1269" y="239"/>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34"/>
              <p:cNvSpPr/>
              <p:nvPr/>
            </p:nvSpPr>
            <p:spPr>
              <a:xfrm>
                <a:off x="6473200" y="2210000"/>
                <a:ext cx="38775" cy="33250"/>
              </a:xfrm>
              <a:custGeom>
                <a:avLst/>
                <a:gdLst/>
                <a:ahLst/>
                <a:cxnLst/>
                <a:rect l="l" t="t" r="r" b="b"/>
                <a:pathLst>
                  <a:path w="1551" h="1330" extrusionOk="0">
                    <a:moveTo>
                      <a:pt x="873" y="1"/>
                    </a:moveTo>
                    <a:cubicBezTo>
                      <a:pt x="291" y="1"/>
                      <a:pt x="1" y="714"/>
                      <a:pt x="424" y="1137"/>
                    </a:cubicBezTo>
                    <a:cubicBezTo>
                      <a:pt x="557" y="1270"/>
                      <a:pt x="720" y="1330"/>
                      <a:pt x="879" y="1330"/>
                    </a:cubicBezTo>
                    <a:cubicBezTo>
                      <a:pt x="1223" y="1330"/>
                      <a:pt x="1551" y="1050"/>
                      <a:pt x="1533" y="635"/>
                    </a:cubicBezTo>
                    <a:cubicBezTo>
                      <a:pt x="1533" y="291"/>
                      <a:pt x="1242" y="1"/>
                      <a:pt x="87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2" name="Google Shape;2222;p34"/>
              <p:cNvSpPr/>
              <p:nvPr/>
            </p:nvSpPr>
            <p:spPr>
              <a:xfrm>
                <a:off x="6259250" y="2629325"/>
                <a:ext cx="43625" cy="37925"/>
              </a:xfrm>
              <a:custGeom>
                <a:avLst/>
                <a:gdLst/>
                <a:ahLst/>
                <a:cxnLst/>
                <a:rect l="l" t="t" r="r" b="b"/>
                <a:pathLst>
                  <a:path w="1745" h="1517" extrusionOk="0">
                    <a:moveTo>
                      <a:pt x="1004" y="1"/>
                    </a:moveTo>
                    <a:cubicBezTo>
                      <a:pt x="318" y="1"/>
                      <a:pt x="1" y="820"/>
                      <a:pt x="476" y="1295"/>
                    </a:cubicBezTo>
                    <a:cubicBezTo>
                      <a:pt x="621" y="1448"/>
                      <a:pt x="804" y="1517"/>
                      <a:pt x="985" y="1517"/>
                    </a:cubicBezTo>
                    <a:cubicBezTo>
                      <a:pt x="1368" y="1517"/>
                      <a:pt x="1744" y="1215"/>
                      <a:pt x="1744" y="767"/>
                    </a:cubicBezTo>
                    <a:cubicBezTo>
                      <a:pt x="1744" y="344"/>
                      <a:pt x="1401"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34"/>
              <p:cNvSpPr/>
              <p:nvPr/>
            </p:nvSpPr>
            <p:spPr>
              <a:xfrm>
                <a:off x="5485975" y="2449725"/>
                <a:ext cx="34375" cy="28750"/>
              </a:xfrm>
              <a:custGeom>
                <a:avLst/>
                <a:gdLst/>
                <a:ahLst/>
                <a:cxnLst/>
                <a:rect l="l" t="t" r="r" b="b"/>
                <a:pathLst>
                  <a:path w="1375" h="1150" extrusionOk="0">
                    <a:moveTo>
                      <a:pt x="793" y="0"/>
                    </a:moveTo>
                    <a:cubicBezTo>
                      <a:pt x="265" y="0"/>
                      <a:pt x="1" y="608"/>
                      <a:pt x="370" y="978"/>
                    </a:cubicBezTo>
                    <a:cubicBezTo>
                      <a:pt x="489" y="1097"/>
                      <a:pt x="636" y="1150"/>
                      <a:pt x="780" y="1150"/>
                    </a:cubicBezTo>
                    <a:cubicBezTo>
                      <a:pt x="1083" y="1150"/>
                      <a:pt x="1374" y="913"/>
                      <a:pt x="1374" y="555"/>
                    </a:cubicBezTo>
                    <a:cubicBezTo>
                      <a:pt x="1374" y="238"/>
                      <a:pt x="1110" y="0"/>
                      <a:pt x="79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34"/>
              <p:cNvSpPr/>
              <p:nvPr/>
            </p:nvSpPr>
            <p:spPr>
              <a:xfrm>
                <a:off x="5972650" y="2263500"/>
                <a:ext cx="44275" cy="37925"/>
              </a:xfrm>
              <a:custGeom>
                <a:avLst/>
                <a:gdLst/>
                <a:ahLst/>
                <a:cxnLst/>
                <a:rect l="l" t="t" r="r" b="b"/>
                <a:pathLst>
                  <a:path w="1771" h="1517" extrusionOk="0">
                    <a:moveTo>
                      <a:pt x="1005" y="0"/>
                    </a:moveTo>
                    <a:cubicBezTo>
                      <a:pt x="344" y="0"/>
                      <a:pt x="1" y="819"/>
                      <a:pt x="476" y="1295"/>
                    </a:cubicBezTo>
                    <a:cubicBezTo>
                      <a:pt x="629" y="1448"/>
                      <a:pt x="818" y="1516"/>
                      <a:pt x="1004" y="1516"/>
                    </a:cubicBezTo>
                    <a:cubicBezTo>
                      <a:pt x="1394" y="1516"/>
                      <a:pt x="1771" y="1214"/>
                      <a:pt x="1771" y="766"/>
                    </a:cubicBezTo>
                    <a:cubicBezTo>
                      <a:pt x="1771" y="344"/>
                      <a:pt x="1427" y="0"/>
                      <a:pt x="100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34"/>
              <p:cNvSpPr/>
              <p:nvPr/>
            </p:nvSpPr>
            <p:spPr>
              <a:xfrm>
                <a:off x="5106275" y="2456975"/>
                <a:ext cx="46900" cy="40150"/>
              </a:xfrm>
              <a:custGeom>
                <a:avLst/>
                <a:gdLst/>
                <a:ahLst/>
                <a:cxnLst/>
                <a:rect l="l" t="t" r="r" b="b"/>
                <a:pathLst>
                  <a:path w="1876" h="1606" extrusionOk="0">
                    <a:moveTo>
                      <a:pt x="1083" y="1"/>
                    </a:moveTo>
                    <a:cubicBezTo>
                      <a:pt x="370" y="1"/>
                      <a:pt x="0" y="872"/>
                      <a:pt x="502" y="1374"/>
                    </a:cubicBezTo>
                    <a:cubicBezTo>
                      <a:pt x="671" y="1534"/>
                      <a:pt x="871" y="1606"/>
                      <a:pt x="1066" y="1606"/>
                    </a:cubicBezTo>
                    <a:cubicBezTo>
                      <a:pt x="1483" y="1606"/>
                      <a:pt x="1876" y="1279"/>
                      <a:pt x="1876" y="793"/>
                    </a:cubicBezTo>
                    <a:cubicBezTo>
                      <a:pt x="1876" y="371"/>
                      <a:pt x="1532" y="1"/>
                      <a:pt x="108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34"/>
              <p:cNvSpPr/>
              <p:nvPr/>
            </p:nvSpPr>
            <p:spPr>
              <a:xfrm>
                <a:off x="4461750" y="2361900"/>
                <a:ext cx="39000" cy="32775"/>
              </a:xfrm>
              <a:custGeom>
                <a:avLst/>
                <a:gdLst/>
                <a:ahLst/>
                <a:cxnLst/>
                <a:rect l="l" t="t" r="r" b="b"/>
                <a:pathLst>
                  <a:path w="1560" h="1311" extrusionOk="0">
                    <a:moveTo>
                      <a:pt x="899" y="0"/>
                    </a:moveTo>
                    <a:cubicBezTo>
                      <a:pt x="291" y="0"/>
                      <a:pt x="1" y="687"/>
                      <a:pt x="424" y="1110"/>
                    </a:cubicBezTo>
                    <a:cubicBezTo>
                      <a:pt x="562" y="1248"/>
                      <a:pt x="732" y="1310"/>
                      <a:pt x="898" y="1310"/>
                    </a:cubicBezTo>
                    <a:cubicBezTo>
                      <a:pt x="1238" y="1310"/>
                      <a:pt x="1559" y="1051"/>
                      <a:pt x="1559" y="660"/>
                    </a:cubicBezTo>
                    <a:cubicBezTo>
                      <a:pt x="1533" y="291"/>
                      <a:pt x="1242"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7" name="Google Shape;2227;p34"/>
              <p:cNvSpPr/>
              <p:nvPr/>
            </p:nvSpPr>
            <p:spPr>
              <a:xfrm>
                <a:off x="4739775" y="1942575"/>
                <a:ext cx="45375" cy="38550"/>
              </a:xfrm>
              <a:custGeom>
                <a:avLst/>
                <a:gdLst/>
                <a:ahLst/>
                <a:cxnLst/>
                <a:rect l="l" t="t" r="r" b="b"/>
                <a:pathLst>
                  <a:path w="1815" h="1542" extrusionOk="0">
                    <a:moveTo>
                      <a:pt x="1031" y="0"/>
                    </a:moveTo>
                    <a:cubicBezTo>
                      <a:pt x="344" y="0"/>
                      <a:pt x="0" y="819"/>
                      <a:pt x="502" y="1321"/>
                    </a:cubicBezTo>
                    <a:cubicBezTo>
                      <a:pt x="654" y="1473"/>
                      <a:pt x="844" y="1541"/>
                      <a:pt x="1032" y="1541"/>
                    </a:cubicBezTo>
                    <a:cubicBezTo>
                      <a:pt x="1429" y="1541"/>
                      <a:pt x="1814" y="1233"/>
                      <a:pt x="1797" y="766"/>
                    </a:cubicBezTo>
                    <a:cubicBezTo>
                      <a:pt x="1797" y="343"/>
                      <a:pt x="1453"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8" name="Google Shape;2228;p34"/>
              <p:cNvSpPr/>
              <p:nvPr/>
            </p:nvSpPr>
            <p:spPr>
              <a:xfrm>
                <a:off x="4826275" y="1607775"/>
                <a:ext cx="30400" cy="31050"/>
              </a:xfrm>
              <a:custGeom>
                <a:avLst/>
                <a:gdLst/>
                <a:ahLst/>
                <a:cxnLst/>
                <a:rect l="l" t="t" r="r" b="b"/>
                <a:pathLst>
                  <a:path w="1216" h="1242" extrusionOk="0">
                    <a:moveTo>
                      <a:pt x="608" y="0"/>
                    </a:moveTo>
                    <a:cubicBezTo>
                      <a:pt x="265" y="0"/>
                      <a:pt x="1" y="291"/>
                      <a:pt x="1" y="634"/>
                    </a:cubicBezTo>
                    <a:cubicBezTo>
                      <a:pt x="1" y="951"/>
                      <a:pt x="265" y="1242"/>
                      <a:pt x="608" y="1242"/>
                    </a:cubicBezTo>
                    <a:cubicBezTo>
                      <a:pt x="952" y="1242"/>
                      <a:pt x="1216" y="951"/>
                      <a:pt x="1216" y="634"/>
                    </a:cubicBezTo>
                    <a:cubicBezTo>
                      <a:pt x="1216" y="291"/>
                      <a:pt x="952" y="0"/>
                      <a:pt x="6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34"/>
              <p:cNvSpPr/>
              <p:nvPr/>
            </p:nvSpPr>
            <p:spPr>
              <a:xfrm>
                <a:off x="3839700" y="2713225"/>
                <a:ext cx="35700" cy="30375"/>
              </a:xfrm>
              <a:custGeom>
                <a:avLst/>
                <a:gdLst/>
                <a:ahLst/>
                <a:cxnLst/>
                <a:rect l="l" t="t" r="r" b="b"/>
                <a:pathLst>
                  <a:path w="1428" h="1215" extrusionOk="0">
                    <a:moveTo>
                      <a:pt x="623" y="0"/>
                    </a:moveTo>
                    <a:cubicBezTo>
                      <a:pt x="304" y="0"/>
                      <a:pt x="1" y="249"/>
                      <a:pt x="1" y="607"/>
                    </a:cubicBezTo>
                    <a:cubicBezTo>
                      <a:pt x="1" y="950"/>
                      <a:pt x="291" y="1215"/>
                      <a:pt x="635" y="1215"/>
                    </a:cubicBezTo>
                    <a:cubicBezTo>
                      <a:pt x="1163" y="1215"/>
                      <a:pt x="1427" y="554"/>
                      <a:pt x="1057" y="184"/>
                    </a:cubicBezTo>
                    <a:cubicBezTo>
                      <a:pt x="929" y="57"/>
                      <a:pt x="774" y="0"/>
                      <a:pt x="62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34"/>
              <p:cNvSpPr/>
              <p:nvPr/>
            </p:nvSpPr>
            <p:spPr>
              <a:xfrm>
                <a:off x="3579525" y="2509150"/>
                <a:ext cx="31725" cy="26550"/>
              </a:xfrm>
              <a:custGeom>
                <a:avLst/>
                <a:gdLst/>
                <a:ahLst/>
                <a:cxnLst/>
                <a:rect l="l" t="t" r="r" b="b"/>
                <a:pathLst>
                  <a:path w="1269" h="1062" extrusionOk="0">
                    <a:moveTo>
                      <a:pt x="740" y="1"/>
                    </a:moveTo>
                    <a:cubicBezTo>
                      <a:pt x="238" y="1"/>
                      <a:pt x="0" y="555"/>
                      <a:pt x="344" y="899"/>
                    </a:cubicBezTo>
                    <a:cubicBezTo>
                      <a:pt x="456" y="1011"/>
                      <a:pt x="594" y="1061"/>
                      <a:pt x="728" y="1061"/>
                    </a:cubicBezTo>
                    <a:cubicBezTo>
                      <a:pt x="1005" y="1061"/>
                      <a:pt x="1268" y="849"/>
                      <a:pt x="1268" y="529"/>
                    </a:cubicBezTo>
                    <a:cubicBezTo>
                      <a:pt x="1268" y="238"/>
                      <a:pt x="1031" y="1"/>
                      <a:pt x="74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34"/>
              <p:cNvSpPr/>
              <p:nvPr/>
            </p:nvSpPr>
            <p:spPr>
              <a:xfrm>
                <a:off x="2829350" y="2709900"/>
                <a:ext cx="44275" cy="37700"/>
              </a:xfrm>
              <a:custGeom>
                <a:avLst/>
                <a:gdLst/>
                <a:ahLst/>
                <a:cxnLst/>
                <a:rect l="l" t="t" r="r" b="b"/>
                <a:pathLst>
                  <a:path w="1771" h="1508" extrusionOk="0">
                    <a:moveTo>
                      <a:pt x="1031" y="0"/>
                    </a:moveTo>
                    <a:cubicBezTo>
                      <a:pt x="344" y="0"/>
                      <a:pt x="1" y="793"/>
                      <a:pt x="476" y="1268"/>
                    </a:cubicBezTo>
                    <a:cubicBezTo>
                      <a:pt x="633" y="1433"/>
                      <a:pt x="826" y="1507"/>
                      <a:pt x="1016" y="1507"/>
                    </a:cubicBezTo>
                    <a:cubicBezTo>
                      <a:pt x="1402" y="1507"/>
                      <a:pt x="1771" y="1201"/>
                      <a:pt x="1771" y="740"/>
                    </a:cubicBezTo>
                    <a:cubicBezTo>
                      <a:pt x="1771" y="317"/>
                      <a:pt x="1427" y="0"/>
                      <a:pt x="103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2" name="Google Shape;2232;p34"/>
              <p:cNvSpPr/>
              <p:nvPr/>
            </p:nvSpPr>
            <p:spPr>
              <a:xfrm>
                <a:off x="2653700" y="3364975"/>
                <a:ext cx="24450" cy="24450"/>
              </a:xfrm>
              <a:custGeom>
                <a:avLst/>
                <a:gdLst/>
                <a:ahLst/>
                <a:cxnLst/>
                <a:rect l="l" t="t" r="r" b="b"/>
                <a:pathLst>
                  <a:path w="978" h="978" extrusionOk="0">
                    <a:moveTo>
                      <a:pt x="502" y="0"/>
                    </a:moveTo>
                    <a:cubicBezTo>
                      <a:pt x="238" y="0"/>
                      <a:pt x="1" y="212"/>
                      <a:pt x="1" y="476"/>
                    </a:cubicBezTo>
                    <a:cubicBezTo>
                      <a:pt x="1" y="766"/>
                      <a:pt x="238" y="978"/>
                      <a:pt x="502" y="978"/>
                    </a:cubicBezTo>
                    <a:cubicBezTo>
                      <a:pt x="767" y="978"/>
                      <a:pt x="978" y="766"/>
                      <a:pt x="978" y="476"/>
                    </a:cubicBezTo>
                    <a:cubicBezTo>
                      <a:pt x="978" y="212"/>
                      <a:pt x="767" y="0"/>
                      <a:pt x="502"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3" name="Google Shape;2233;p34"/>
              <p:cNvSpPr/>
              <p:nvPr/>
            </p:nvSpPr>
            <p:spPr>
              <a:xfrm>
                <a:off x="3407175" y="3055275"/>
                <a:ext cx="27750" cy="27750"/>
              </a:xfrm>
              <a:custGeom>
                <a:avLst/>
                <a:gdLst/>
                <a:ahLst/>
                <a:cxnLst/>
                <a:rect l="l" t="t" r="r" b="b"/>
                <a:pathLst>
                  <a:path w="1110" h="1110" extrusionOk="0">
                    <a:moveTo>
                      <a:pt x="555" y="0"/>
                    </a:moveTo>
                    <a:cubicBezTo>
                      <a:pt x="238" y="0"/>
                      <a:pt x="0" y="238"/>
                      <a:pt x="0" y="555"/>
                    </a:cubicBezTo>
                    <a:cubicBezTo>
                      <a:pt x="0" y="872"/>
                      <a:pt x="238" y="1109"/>
                      <a:pt x="555" y="1109"/>
                    </a:cubicBezTo>
                    <a:cubicBezTo>
                      <a:pt x="872" y="1109"/>
                      <a:pt x="1110" y="872"/>
                      <a:pt x="1110" y="555"/>
                    </a:cubicBezTo>
                    <a:cubicBezTo>
                      <a:pt x="1110" y="238"/>
                      <a:pt x="872" y="0"/>
                      <a:pt x="55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34"/>
              <p:cNvSpPr/>
              <p:nvPr/>
            </p:nvSpPr>
            <p:spPr>
              <a:xfrm>
                <a:off x="3329250" y="3558450"/>
                <a:ext cx="46250" cy="40175"/>
              </a:xfrm>
              <a:custGeom>
                <a:avLst/>
                <a:gdLst/>
                <a:ahLst/>
                <a:cxnLst/>
                <a:rect l="l" t="t" r="r" b="b"/>
                <a:pathLst>
                  <a:path w="1850" h="1607" extrusionOk="0">
                    <a:moveTo>
                      <a:pt x="1057" y="1"/>
                    </a:moveTo>
                    <a:cubicBezTo>
                      <a:pt x="344" y="1"/>
                      <a:pt x="0" y="872"/>
                      <a:pt x="502" y="1374"/>
                    </a:cubicBezTo>
                    <a:cubicBezTo>
                      <a:pt x="663" y="1535"/>
                      <a:pt x="859" y="1606"/>
                      <a:pt x="1052" y="1606"/>
                    </a:cubicBezTo>
                    <a:cubicBezTo>
                      <a:pt x="1459" y="1606"/>
                      <a:pt x="1849" y="1286"/>
                      <a:pt x="1849" y="820"/>
                    </a:cubicBezTo>
                    <a:cubicBezTo>
                      <a:pt x="1849" y="370"/>
                      <a:pt x="1506" y="1"/>
                      <a:pt x="105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34"/>
              <p:cNvSpPr/>
              <p:nvPr/>
            </p:nvSpPr>
            <p:spPr>
              <a:xfrm>
                <a:off x="3611225" y="3969200"/>
                <a:ext cx="39650" cy="34075"/>
              </a:xfrm>
              <a:custGeom>
                <a:avLst/>
                <a:gdLst/>
                <a:ahLst/>
                <a:cxnLst/>
                <a:rect l="l" t="t" r="r" b="b"/>
                <a:pathLst>
                  <a:path w="1586" h="1363" extrusionOk="0">
                    <a:moveTo>
                      <a:pt x="898" y="0"/>
                    </a:moveTo>
                    <a:cubicBezTo>
                      <a:pt x="291" y="0"/>
                      <a:pt x="0" y="740"/>
                      <a:pt x="423" y="1163"/>
                    </a:cubicBezTo>
                    <a:cubicBezTo>
                      <a:pt x="561" y="1300"/>
                      <a:pt x="732" y="1362"/>
                      <a:pt x="900" y="1362"/>
                    </a:cubicBezTo>
                    <a:cubicBezTo>
                      <a:pt x="1249" y="1362"/>
                      <a:pt x="1585" y="1097"/>
                      <a:pt x="1585" y="687"/>
                    </a:cubicBezTo>
                    <a:cubicBezTo>
                      <a:pt x="1585" y="317"/>
                      <a:pt x="1268" y="0"/>
                      <a:pt x="89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34"/>
              <p:cNvSpPr/>
              <p:nvPr/>
            </p:nvSpPr>
            <p:spPr>
              <a:xfrm>
                <a:off x="3105375" y="4337025"/>
                <a:ext cx="43625" cy="37250"/>
              </a:xfrm>
              <a:custGeom>
                <a:avLst/>
                <a:gdLst/>
                <a:ahLst/>
                <a:cxnLst/>
                <a:rect l="l" t="t" r="r" b="b"/>
                <a:pathLst>
                  <a:path w="1745" h="1490" extrusionOk="0">
                    <a:moveTo>
                      <a:pt x="978" y="0"/>
                    </a:moveTo>
                    <a:cubicBezTo>
                      <a:pt x="318" y="0"/>
                      <a:pt x="1" y="792"/>
                      <a:pt x="450" y="1268"/>
                    </a:cubicBezTo>
                    <a:cubicBezTo>
                      <a:pt x="603" y="1421"/>
                      <a:pt x="792" y="1489"/>
                      <a:pt x="977" y="1489"/>
                    </a:cubicBezTo>
                    <a:cubicBezTo>
                      <a:pt x="1368" y="1489"/>
                      <a:pt x="1744" y="1187"/>
                      <a:pt x="1744" y="740"/>
                    </a:cubicBezTo>
                    <a:cubicBezTo>
                      <a:pt x="1744" y="317"/>
                      <a:pt x="1401"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34"/>
              <p:cNvSpPr/>
              <p:nvPr/>
            </p:nvSpPr>
            <p:spPr>
              <a:xfrm>
                <a:off x="2169650" y="4735875"/>
                <a:ext cx="48250" cy="40950"/>
              </a:xfrm>
              <a:custGeom>
                <a:avLst/>
                <a:gdLst/>
                <a:ahLst/>
                <a:cxnLst/>
                <a:rect l="l" t="t" r="r" b="b"/>
                <a:pathLst>
                  <a:path w="1930" h="1638" extrusionOk="0">
                    <a:moveTo>
                      <a:pt x="1110" y="0"/>
                    </a:moveTo>
                    <a:cubicBezTo>
                      <a:pt x="371" y="0"/>
                      <a:pt x="1" y="872"/>
                      <a:pt x="529" y="1400"/>
                    </a:cubicBezTo>
                    <a:cubicBezTo>
                      <a:pt x="692" y="1563"/>
                      <a:pt x="897" y="1637"/>
                      <a:pt x="1099" y="1637"/>
                    </a:cubicBezTo>
                    <a:cubicBezTo>
                      <a:pt x="1520" y="1637"/>
                      <a:pt x="1929" y="1318"/>
                      <a:pt x="1929" y="819"/>
                    </a:cubicBezTo>
                    <a:cubicBezTo>
                      <a:pt x="1929" y="370"/>
                      <a:pt x="1559" y="0"/>
                      <a:pt x="1110"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34"/>
              <p:cNvSpPr/>
              <p:nvPr/>
            </p:nvSpPr>
            <p:spPr>
              <a:xfrm>
                <a:off x="2569825" y="3989675"/>
                <a:ext cx="39650" cy="33900"/>
              </a:xfrm>
              <a:custGeom>
                <a:avLst/>
                <a:gdLst/>
                <a:ahLst/>
                <a:cxnLst/>
                <a:rect l="l" t="t" r="r" b="b"/>
                <a:pathLst>
                  <a:path w="1586" h="1356" extrusionOk="0">
                    <a:moveTo>
                      <a:pt x="899" y="0"/>
                    </a:moveTo>
                    <a:cubicBezTo>
                      <a:pt x="291" y="0"/>
                      <a:pt x="1" y="713"/>
                      <a:pt x="424" y="1162"/>
                    </a:cubicBezTo>
                    <a:cubicBezTo>
                      <a:pt x="557" y="1296"/>
                      <a:pt x="722" y="1356"/>
                      <a:pt x="886" y="1356"/>
                    </a:cubicBezTo>
                    <a:cubicBezTo>
                      <a:pt x="1240" y="1356"/>
                      <a:pt x="1586" y="1076"/>
                      <a:pt x="1586" y="661"/>
                    </a:cubicBezTo>
                    <a:cubicBezTo>
                      <a:pt x="1586" y="291"/>
                      <a:pt x="1269" y="0"/>
                      <a:pt x="899"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34"/>
              <p:cNvSpPr/>
              <p:nvPr/>
            </p:nvSpPr>
            <p:spPr>
              <a:xfrm>
                <a:off x="2056075" y="3835350"/>
                <a:ext cx="30400" cy="25575"/>
              </a:xfrm>
              <a:custGeom>
                <a:avLst/>
                <a:gdLst/>
                <a:ahLst/>
                <a:cxnLst/>
                <a:rect l="l" t="t" r="r" b="b"/>
                <a:pathLst>
                  <a:path w="1216" h="1023" extrusionOk="0">
                    <a:moveTo>
                      <a:pt x="703" y="0"/>
                    </a:moveTo>
                    <a:cubicBezTo>
                      <a:pt x="576" y="0"/>
                      <a:pt x="448" y="47"/>
                      <a:pt x="344" y="151"/>
                    </a:cubicBezTo>
                    <a:cubicBezTo>
                      <a:pt x="1" y="468"/>
                      <a:pt x="238" y="1022"/>
                      <a:pt x="714" y="1022"/>
                    </a:cubicBezTo>
                    <a:cubicBezTo>
                      <a:pt x="978" y="1022"/>
                      <a:pt x="1216" y="785"/>
                      <a:pt x="1216" y="521"/>
                    </a:cubicBezTo>
                    <a:cubicBezTo>
                      <a:pt x="1216" y="200"/>
                      <a:pt x="964" y="0"/>
                      <a:pt x="7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34"/>
              <p:cNvSpPr/>
              <p:nvPr/>
            </p:nvSpPr>
            <p:spPr>
              <a:xfrm>
                <a:off x="2179575" y="3399300"/>
                <a:ext cx="31050" cy="26550"/>
              </a:xfrm>
              <a:custGeom>
                <a:avLst/>
                <a:gdLst/>
                <a:ahLst/>
                <a:cxnLst/>
                <a:rect l="l" t="t" r="r" b="b"/>
                <a:pathLst>
                  <a:path w="1242" h="1062" extrusionOk="0">
                    <a:moveTo>
                      <a:pt x="713" y="1"/>
                    </a:moveTo>
                    <a:cubicBezTo>
                      <a:pt x="238" y="1"/>
                      <a:pt x="0" y="582"/>
                      <a:pt x="343" y="899"/>
                    </a:cubicBezTo>
                    <a:cubicBezTo>
                      <a:pt x="447" y="1011"/>
                      <a:pt x="579" y="1061"/>
                      <a:pt x="710" y="1061"/>
                    </a:cubicBezTo>
                    <a:cubicBezTo>
                      <a:pt x="978" y="1061"/>
                      <a:pt x="1242" y="849"/>
                      <a:pt x="1242" y="529"/>
                    </a:cubicBezTo>
                    <a:cubicBezTo>
                      <a:pt x="1242" y="239"/>
                      <a:pt x="1004" y="1"/>
                      <a:pt x="71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34"/>
              <p:cNvSpPr/>
              <p:nvPr/>
            </p:nvSpPr>
            <p:spPr>
              <a:xfrm>
                <a:off x="1885700" y="3061200"/>
                <a:ext cx="29750" cy="24950"/>
              </a:xfrm>
              <a:custGeom>
                <a:avLst/>
                <a:gdLst/>
                <a:ahLst/>
                <a:cxnLst/>
                <a:rect l="l" t="t" r="r" b="b"/>
                <a:pathLst>
                  <a:path w="1190" h="998" extrusionOk="0">
                    <a:moveTo>
                      <a:pt x="687" y="1"/>
                    </a:moveTo>
                    <a:cubicBezTo>
                      <a:pt x="238" y="1"/>
                      <a:pt x="1" y="529"/>
                      <a:pt x="318" y="846"/>
                    </a:cubicBezTo>
                    <a:cubicBezTo>
                      <a:pt x="422" y="951"/>
                      <a:pt x="553" y="998"/>
                      <a:pt x="681" y="998"/>
                    </a:cubicBezTo>
                    <a:cubicBezTo>
                      <a:pt x="940" y="998"/>
                      <a:pt x="1189" y="804"/>
                      <a:pt x="1189" y="503"/>
                    </a:cubicBezTo>
                    <a:cubicBezTo>
                      <a:pt x="1189" y="212"/>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2242;p34"/>
              <p:cNvSpPr/>
              <p:nvPr/>
            </p:nvSpPr>
            <p:spPr>
              <a:xfrm>
                <a:off x="1716650" y="2775925"/>
                <a:ext cx="29750" cy="25450"/>
              </a:xfrm>
              <a:custGeom>
                <a:avLst/>
                <a:gdLst/>
                <a:ahLst/>
                <a:cxnLst/>
                <a:rect l="l" t="t" r="r" b="b"/>
                <a:pathLst>
                  <a:path w="1190" h="1018" extrusionOk="0">
                    <a:moveTo>
                      <a:pt x="687" y="1"/>
                    </a:moveTo>
                    <a:cubicBezTo>
                      <a:pt x="238" y="1"/>
                      <a:pt x="1" y="556"/>
                      <a:pt x="318" y="873"/>
                    </a:cubicBezTo>
                    <a:cubicBezTo>
                      <a:pt x="418" y="973"/>
                      <a:pt x="542" y="1018"/>
                      <a:pt x="665" y="1018"/>
                    </a:cubicBezTo>
                    <a:cubicBezTo>
                      <a:pt x="930" y="1018"/>
                      <a:pt x="1189" y="810"/>
                      <a:pt x="1189" y="503"/>
                    </a:cubicBezTo>
                    <a:cubicBezTo>
                      <a:pt x="1189" y="239"/>
                      <a:pt x="952" y="1"/>
                      <a:pt x="687"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34"/>
              <p:cNvSpPr/>
              <p:nvPr/>
            </p:nvSpPr>
            <p:spPr>
              <a:xfrm>
                <a:off x="1166775" y="3292975"/>
                <a:ext cx="31525" cy="26550"/>
              </a:xfrm>
              <a:custGeom>
                <a:avLst/>
                <a:gdLst/>
                <a:ahLst/>
                <a:cxnLst/>
                <a:rect l="l" t="t" r="r" b="b"/>
                <a:pathLst>
                  <a:path w="1261" h="1062" extrusionOk="0">
                    <a:moveTo>
                      <a:pt x="675" y="0"/>
                    </a:moveTo>
                    <a:cubicBezTo>
                      <a:pt x="220" y="0"/>
                      <a:pt x="0" y="563"/>
                      <a:pt x="336" y="899"/>
                    </a:cubicBezTo>
                    <a:cubicBezTo>
                      <a:pt x="440" y="1012"/>
                      <a:pt x="574" y="1062"/>
                      <a:pt x="709" y="1062"/>
                    </a:cubicBezTo>
                    <a:cubicBezTo>
                      <a:pt x="985" y="1062"/>
                      <a:pt x="1260" y="849"/>
                      <a:pt x="1260" y="529"/>
                    </a:cubicBezTo>
                    <a:cubicBezTo>
                      <a:pt x="1260" y="239"/>
                      <a:pt x="1023" y="1"/>
                      <a:pt x="706" y="1"/>
                    </a:cubicBezTo>
                    <a:cubicBezTo>
                      <a:pt x="695" y="1"/>
                      <a:pt x="685" y="0"/>
                      <a:pt x="67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34"/>
              <p:cNvSpPr/>
              <p:nvPr/>
            </p:nvSpPr>
            <p:spPr>
              <a:xfrm>
                <a:off x="1496750" y="3769100"/>
                <a:ext cx="42950" cy="36300"/>
              </a:xfrm>
              <a:custGeom>
                <a:avLst/>
                <a:gdLst/>
                <a:ahLst/>
                <a:cxnLst/>
                <a:rect l="l" t="t" r="r" b="b"/>
                <a:pathLst>
                  <a:path w="1718" h="1452" extrusionOk="0">
                    <a:moveTo>
                      <a:pt x="978" y="1"/>
                    </a:moveTo>
                    <a:cubicBezTo>
                      <a:pt x="318" y="1"/>
                      <a:pt x="1" y="793"/>
                      <a:pt x="450" y="1242"/>
                    </a:cubicBezTo>
                    <a:cubicBezTo>
                      <a:pt x="603" y="1387"/>
                      <a:pt x="788" y="1452"/>
                      <a:pt x="970" y="1452"/>
                    </a:cubicBezTo>
                    <a:cubicBezTo>
                      <a:pt x="1353" y="1452"/>
                      <a:pt x="1718" y="1162"/>
                      <a:pt x="1718" y="714"/>
                    </a:cubicBezTo>
                    <a:cubicBezTo>
                      <a:pt x="1718" y="318"/>
                      <a:pt x="1374" y="1"/>
                      <a:pt x="97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34"/>
              <p:cNvSpPr/>
              <p:nvPr/>
            </p:nvSpPr>
            <p:spPr>
              <a:xfrm>
                <a:off x="1359400" y="3958625"/>
                <a:ext cx="29075" cy="24300"/>
              </a:xfrm>
              <a:custGeom>
                <a:avLst/>
                <a:gdLst/>
                <a:ahLst/>
                <a:cxnLst/>
                <a:rect l="l" t="t" r="r" b="b"/>
                <a:pathLst>
                  <a:path w="1163" h="972" extrusionOk="0">
                    <a:moveTo>
                      <a:pt x="661" y="1"/>
                    </a:moveTo>
                    <a:cubicBezTo>
                      <a:pt x="212" y="1"/>
                      <a:pt x="0" y="529"/>
                      <a:pt x="317" y="820"/>
                    </a:cubicBezTo>
                    <a:cubicBezTo>
                      <a:pt x="422" y="924"/>
                      <a:pt x="550" y="971"/>
                      <a:pt x="674" y="971"/>
                    </a:cubicBezTo>
                    <a:cubicBezTo>
                      <a:pt x="926" y="971"/>
                      <a:pt x="1163" y="777"/>
                      <a:pt x="1163" y="476"/>
                    </a:cubicBezTo>
                    <a:cubicBezTo>
                      <a:pt x="1163" y="212"/>
                      <a:pt x="92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34"/>
              <p:cNvSpPr/>
              <p:nvPr/>
            </p:nvSpPr>
            <p:spPr>
              <a:xfrm>
                <a:off x="1068175" y="4338325"/>
                <a:ext cx="40325" cy="34375"/>
              </a:xfrm>
              <a:custGeom>
                <a:avLst/>
                <a:gdLst/>
                <a:ahLst/>
                <a:cxnLst/>
                <a:rect l="l" t="t" r="r" b="b"/>
                <a:pathLst>
                  <a:path w="1613" h="1375" extrusionOk="0">
                    <a:moveTo>
                      <a:pt x="925" y="1"/>
                    </a:moveTo>
                    <a:cubicBezTo>
                      <a:pt x="291" y="1"/>
                      <a:pt x="1" y="740"/>
                      <a:pt x="423" y="1163"/>
                    </a:cubicBezTo>
                    <a:cubicBezTo>
                      <a:pt x="570" y="1310"/>
                      <a:pt x="747" y="1375"/>
                      <a:pt x="920" y="1375"/>
                    </a:cubicBezTo>
                    <a:cubicBezTo>
                      <a:pt x="1276" y="1375"/>
                      <a:pt x="1612" y="1097"/>
                      <a:pt x="1612" y="688"/>
                    </a:cubicBezTo>
                    <a:cubicBezTo>
                      <a:pt x="1612" y="291"/>
                      <a:pt x="1295"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34"/>
              <p:cNvSpPr/>
              <p:nvPr/>
            </p:nvSpPr>
            <p:spPr>
              <a:xfrm>
                <a:off x="533950" y="4482300"/>
                <a:ext cx="48900" cy="41725"/>
              </a:xfrm>
              <a:custGeom>
                <a:avLst/>
                <a:gdLst/>
                <a:ahLst/>
                <a:cxnLst/>
                <a:rect l="l" t="t" r="r" b="b"/>
                <a:pathLst>
                  <a:path w="1956" h="1669" extrusionOk="0">
                    <a:moveTo>
                      <a:pt x="1136" y="0"/>
                    </a:moveTo>
                    <a:cubicBezTo>
                      <a:pt x="370" y="0"/>
                      <a:pt x="1" y="898"/>
                      <a:pt x="529" y="1427"/>
                    </a:cubicBezTo>
                    <a:cubicBezTo>
                      <a:pt x="697" y="1594"/>
                      <a:pt x="901" y="1669"/>
                      <a:pt x="1103" y="1669"/>
                    </a:cubicBezTo>
                    <a:cubicBezTo>
                      <a:pt x="1537" y="1669"/>
                      <a:pt x="1955" y="1324"/>
                      <a:pt x="1955" y="819"/>
                    </a:cubicBezTo>
                    <a:cubicBezTo>
                      <a:pt x="1955" y="370"/>
                      <a:pt x="1585" y="0"/>
                      <a:pt x="113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34"/>
              <p:cNvSpPr/>
              <p:nvPr/>
            </p:nvSpPr>
            <p:spPr>
              <a:xfrm>
                <a:off x="895175" y="4776800"/>
                <a:ext cx="38325" cy="32775"/>
              </a:xfrm>
              <a:custGeom>
                <a:avLst/>
                <a:gdLst/>
                <a:ahLst/>
                <a:cxnLst/>
                <a:rect l="l" t="t" r="r" b="b"/>
                <a:pathLst>
                  <a:path w="1533" h="1311" extrusionOk="0">
                    <a:moveTo>
                      <a:pt x="872" y="1"/>
                    </a:moveTo>
                    <a:cubicBezTo>
                      <a:pt x="291" y="1"/>
                      <a:pt x="0" y="714"/>
                      <a:pt x="396" y="1110"/>
                    </a:cubicBezTo>
                    <a:cubicBezTo>
                      <a:pt x="535" y="1249"/>
                      <a:pt x="705" y="1311"/>
                      <a:pt x="871" y="1311"/>
                    </a:cubicBezTo>
                    <a:cubicBezTo>
                      <a:pt x="1210" y="1311"/>
                      <a:pt x="1532" y="1052"/>
                      <a:pt x="1532" y="661"/>
                    </a:cubicBezTo>
                    <a:cubicBezTo>
                      <a:pt x="1532" y="291"/>
                      <a:pt x="1242" y="1"/>
                      <a:pt x="872"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34"/>
              <p:cNvSpPr/>
              <p:nvPr/>
            </p:nvSpPr>
            <p:spPr>
              <a:xfrm>
                <a:off x="1537700" y="4700200"/>
                <a:ext cx="40975" cy="34575"/>
              </a:xfrm>
              <a:custGeom>
                <a:avLst/>
                <a:gdLst/>
                <a:ahLst/>
                <a:cxnLst/>
                <a:rect l="l" t="t" r="r" b="b"/>
                <a:pathLst>
                  <a:path w="1639" h="1383" extrusionOk="0">
                    <a:moveTo>
                      <a:pt x="925" y="1"/>
                    </a:moveTo>
                    <a:cubicBezTo>
                      <a:pt x="317" y="1"/>
                      <a:pt x="0" y="740"/>
                      <a:pt x="449" y="1190"/>
                    </a:cubicBezTo>
                    <a:cubicBezTo>
                      <a:pt x="583" y="1323"/>
                      <a:pt x="751" y="1383"/>
                      <a:pt x="918" y="1383"/>
                    </a:cubicBezTo>
                    <a:cubicBezTo>
                      <a:pt x="1280" y="1383"/>
                      <a:pt x="1638" y="1103"/>
                      <a:pt x="1638" y="688"/>
                    </a:cubicBezTo>
                    <a:cubicBezTo>
                      <a:pt x="1638" y="318"/>
                      <a:pt x="1321" y="1"/>
                      <a:pt x="92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2250;p34"/>
              <p:cNvSpPr/>
              <p:nvPr/>
            </p:nvSpPr>
            <p:spPr>
              <a:xfrm>
                <a:off x="1861275" y="4358050"/>
                <a:ext cx="34600" cy="25925"/>
              </a:xfrm>
              <a:custGeom>
                <a:avLst/>
                <a:gdLst/>
                <a:ahLst/>
                <a:cxnLst/>
                <a:rect l="l" t="t" r="r" b="b"/>
                <a:pathLst>
                  <a:path w="1384" h="1037" extrusionOk="0">
                    <a:moveTo>
                      <a:pt x="708" y="0"/>
                    </a:moveTo>
                    <a:cubicBezTo>
                      <a:pt x="684" y="0"/>
                      <a:pt x="660" y="2"/>
                      <a:pt x="634" y="4"/>
                    </a:cubicBezTo>
                    <a:cubicBezTo>
                      <a:pt x="0" y="57"/>
                      <a:pt x="0" y="982"/>
                      <a:pt x="634" y="1034"/>
                    </a:cubicBezTo>
                    <a:cubicBezTo>
                      <a:pt x="651" y="1036"/>
                      <a:pt x="668" y="1036"/>
                      <a:pt x="684" y="1036"/>
                    </a:cubicBezTo>
                    <a:cubicBezTo>
                      <a:pt x="1376" y="1036"/>
                      <a:pt x="1384" y="0"/>
                      <a:pt x="70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34"/>
              <p:cNvSpPr/>
              <p:nvPr/>
            </p:nvSpPr>
            <p:spPr>
              <a:xfrm>
                <a:off x="2416625" y="4390500"/>
                <a:ext cx="33050" cy="33050"/>
              </a:xfrm>
              <a:custGeom>
                <a:avLst/>
                <a:gdLst/>
                <a:ahLst/>
                <a:cxnLst/>
                <a:rect l="l" t="t" r="r" b="b"/>
                <a:pathLst>
                  <a:path w="1322" h="1322" extrusionOk="0">
                    <a:moveTo>
                      <a:pt x="661" y="1"/>
                    </a:moveTo>
                    <a:cubicBezTo>
                      <a:pt x="291" y="1"/>
                      <a:pt x="1" y="291"/>
                      <a:pt x="1" y="661"/>
                    </a:cubicBezTo>
                    <a:cubicBezTo>
                      <a:pt x="1" y="1004"/>
                      <a:pt x="291" y="1321"/>
                      <a:pt x="661" y="1321"/>
                    </a:cubicBezTo>
                    <a:cubicBezTo>
                      <a:pt x="1005" y="1321"/>
                      <a:pt x="1322" y="1004"/>
                      <a:pt x="1322" y="661"/>
                    </a:cubicBezTo>
                    <a:cubicBezTo>
                      <a:pt x="1322" y="291"/>
                      <a:pt x="1005"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34"/>
              <p:cNvSpPr/>
              <p:nvPr/>
            </p:nvSpPr>
            <p:spPr>
              <a:xfrm>
                <a:off x="2930400" y="4723325"/>
                <a:ext cx="29075" cy="24800"/>
              </a:xfrm>
              <a:custGeom>
                <a:avLst/>
                <a:gdLst/>
                <a:ahLst/>
                <a:cxnLst/>
                <a:rect l="l" t="t" r="r" b="b"/>
                <a:pathLst>
                  <a:path w="1163" h="992" extrusionOk="0">
                    <a:moveTo>
                      <a:pt x="661" y="0"/>
                    </a:moveTo>
                    <a:cubicBezTo>
                      <a:pt x="238" y="0"/>
                      <a:pt x="0" y="529"/>
                      <a:pt x="317" y="846"/>
                    </a:cubicBezTo>
                    <a:cubicBezTo>
                      <a:pt x="418" y="947"/>
                      <a:pt x="541" y="992"/>
                      <a:pt x="662" y="992"/>
                    </a:cubicBezTo>
                    <a:cubicBezTo>
                      <a:pt x="918" y="992"/>
                      <a:pt x="1162" y="790"/>
                      <a:pt x="1162" y="502"/>
                    </a:cubicBezTo>
                    <a:cubicBezTo>
                      <a:pt x="1162" y="212"/>
                      <a:pt x="951" y="0"/>
                      <a:pt x="661"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34"/>
              <p:cNvSpPr/>
              <p:nvPr/>
            </p:nvSpPr>
            <p:spPr>
              <a:xfrm>
                <a:off x="1503350" y="4286825"/>
                <a:ext cx="31725" cy="27175"/>
              </a:xfrm>
              <a:custGeom>
                <a:avLst/>
                <a:gdLst/>
                <a:ahLst/>
                <a:cxnLst/>
                <a:rect l="l" t="t" r="r" b="b"/>
                <a:pathLst>
                  <a:path w="1269" h="1087" extrusionOk="0">
                    <a:moveTo>
                      <a:pt x="714" y="1"/>
                    </a:moveTo>
                    <a:cubicBezTo>
                      <a:pt x="239" y="1"/>
                      <a:pt x="1" y="582"/>
                      <a:pt x="344" y="925"/>
                    </a:cubicBezTo>
                    <a:cubicBezTo>
                      <a:pt x="447" y="1036"/>
                      <a:pt x="577" y="1087"/>
                      <a:pt x="707" y="1087"/>
                    </a:cubicBezTo>
                    <a:cubicBezTo>
                      <a:pt x="977" y="1087"/>
                      <a:pt x="1242" y="868"/>
                      <a:pt x="1242" y="529"/>
                    </a:cubicBezTo>
                    <a:cubicBezTo>
                      <a:pt x="1269" y="238"/>
                      <a:pt x="1005" y="1"/>
                      <a:pt x="71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34"/>
              <p:cNvSpPr/>
              <p:nvPr/>
            </p:nvSpPr>
            <p:spPr>
              <a:xfrm>
                <a:off x="755175" y="3900525"/>
                <a:ext cx="23125" cy="23125"/>
              </a:xfrm>
              <a:custGeom>
                <a:avLst/>
                <a:gdLst/>
                <a:ahLst/>
                <a:cxnLst/>
                <a:rect l="l" t="t" r="r" b="b"/>
                <a:pathLst>
                  <a:path w="925" h="925" extrusionOk="0">
                    <a:moveTo>
                      <a:pt x="476" y="0"/>
                    </a:moveTo>
                    <a:cubicBezTo>
                      <a:pt x="212" y="0"/>
                      <a:pt x="0" y="212"/>
                      <a:pt x="0" y="476"/>
                    </a:cubicBezTo>
                    <a:cubicBezTo>
                      <a:pt x="0" y="713"/>
                      <a:pt x="212" y="925"/>
                      <a:pt x="476" y="925"/>
                    </a:cubicBezTo>
                    <a:cubicBezTo>
                      <a:pt x="714" y="925"/>
                      <a:pt x="925" y="713"/>
                      <a:pt x="925" y="476"/>
                    </a:cubicBezTo>
                    <a:cubicBezTo>
                      <a:pt x="925" y="212"/>
                      <a:pt x="714" y="0"/>
                      <a:pt x="476"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34"/>
              <p:cNvSpPr/>
              <p:nvPr/>
            </p:nvSpPr>
            <p:spPr>
              <a:xfrm>
                <a:off x="1537700" y="3481200"/>
                <a:ext cx="40975" cy="35650"/>
              </a:xfrm>
              <a:custGeom>
                <a:avLst/>
                <a:gdLst/>
                <a:ahLst/>
                <a:cxnLst/>
                <a:rect l="l" t="t" r="r" b="b"/>
                <a:pathLst>
                  <a:path w="1639" h="1426" extrusionOk="0">
                    <a:moveTo>
                      <a:pt x="925" y="0"/>
                    </a:moveTo>
                    <a:cubicBezTo>
                      <a:pt x="317" y="0"/>
                      <a:pt x="0" y="766"/>
                      <a:pt x="423" y="1215"/>
                    </a:cubicBezTo>
                    <a:cubicBezTo>
                      <a:pt x="568" y="1361"/>
                      <a:pt x="747" y="1426"/>
                      <a:pt x="922" y="1426"/>
                    </a:cubicBezTo>
                    <a:cubicBezTo>
                      <a:pt x="1288" y="1426"/>
                      <a:pt x="1638" y="1142"/>
                      <a:pt x="1638" y="713"/>
                    </a:cubicBezTo>
                    <a:cubicBezTo>
                      <a:pt x="1638" y="317"/>
                      <a:pt x="1321" y="0"/>
                      <a:pt x="925"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34"/>
              <p:cNvSpPr/>
              <p:nvPr/>
            </p:nvSpPr>
            <p:spPr>
              <a:xfrm>
                <a:off x="782900" y="3523450"/>
                <a:ext cx="48900" cy="41900"/>
              </a:xfrm>
              <a:custGeom>
                <a:avLst/>
                <a:gdLst/>
                <a:ahLst/>
                <a:cxnLst/>
                <a:rect l="l" t="t" r="r" b="b"/>
                <a:pathLst>
                  <a:path w="1956" h="1676" extrusionOk="0">
                    <a:moveTo>
                      <a:pt x="1110" y="1"/>
                    </a:moveTo>
                    <a:cubicBezTo>
                      <a:pt x="371" y="1"/>
                      <a:pt x="1" y="899"/>
                      <a:pt x="529" y="1427"/>
                    </a:cubicBezTo>
                    <a:cubicBezTo>
                      <a:pt x="701" y="1599"/>
                      <a:pt x="909" y="1676"/>
                      <a:pt x="1113" y="1676"/>
                    </a:cubicBezTo>
                    <a:cubicBezTo>
                      <a:pt x="1535" y="1676"/>
                      <a:pt x="1938" y="1345"/>
                      <a:pt x="1955" y="846"/>
                    </a:cubicBezTo>
                    <a:cubicBezTo>
                      <a:pt x="1955" y="371"/>
                      <a:pt x="1586" y="1"/>
                      <a:pt x="1110"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34"/>
              <p:cNvSpPr/>
              <p:nvPr/>
            </p:nvSpPr>
            <p:spPr>
              <a:xfrm>
                <a:off x="763275" y="2777225"/>
                <a:ext cx="26925" cy="23225"/>
              </a:xfrm>
              <a:custGeom>
                <a:avLst/>
                <a:gdLst/>
                <a:ahLst/>
                <a:cxnLst/>
                <a:rect l="l" t="t" r="r" b="b"/>
                <a:pathLst>
                  <a:path w="1077" h="929" extrusionOk="0">
                    <a:moveTo>
                      <a:pt x="571" y="1"/>
                    </a:moveTo>
                    <a:cubicBezTo>
                      <a:pt x="194" y="1"/>
                      <a:pt x="1" y="485"/>
                      <a:pt x="284" y="794"/>
                    </a:cubicBezTo>
                    <a:cubicBezTo>
                      <a:pt x="377" y="887"/>
                      <a:pt x="491" y="928"/>
                      <a:pt x="603" y="928"/>
                    </a:cubicBezTo>
                    <a:cubicBezTo>
                      <a:pt x="844" y="928"/>
                      <a:pt x="1076" y="739"/>
                      <a:pt x="1076" y="451"/>
                    </a:cubicBezTo>
                    <a:cubicBezTo>
                      <a:pt x="1076" y="187"/>
                      <a:pt x="865" y="2"/>
                      <a:pt x="601" y="2"/>
                    </a:cubicBezTo>
                    <a:cubicBezTo>
                      <a:pt x="591" y="1"/>
                      <a:pt x="581" y="1"/>
                      <a:pt x="57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34"/>
              <p:cNvSpPr/>
              <p:nvPr/>
            </p:nvSpPr>
            <p:spPr>
              <a:xfrm>
                <a:off x="6819900" y="974225"/>
                <a:ext cx="44275" cy="37925"/>
              </a:xfrm>
              <a:custGeom>
                <a:avLst/>
                <a:gdLst/>
                <a:ahLst/>
                <a:cxnLst/>
                <a:rect l="l" t="t" r="r" b="b"/>
                <a:pathLst>
                  <a:path w="1771" h="1517" extrusionOk="0">
                    <a:moveTo>
                      <a:pt x="1003" y="1"/>
                    </a:moveTo>
                    <a:cubicBezTo>
                      <a:pt x="818" y="1"/>
                      <a:pt x="629" y="69"/>
                      <a:pt x="476" y="222"/>
                    </a:cubicBezTo>
                    <a:cubicBezTo>
                      <a:pt x="0" y="698"/>
                      <a:pt x="344" y="1516"/>
                      <a:pt x="1004" y="1516"/>
                    </a:cubicBezTo>
                    <a:cubicBezTo>
                      <a:pt x="1427" y="1490"/>
                      <a:pt x="1770" y="1173"/>
                      <a:pt x="1770" y="750"/>
                    </a:cubicBezTo>
                    <a:cubicBezTo>
                      <a:pt x="1770" y="303"/>
                      <a:pt x="1394" y="1"/>
                      <a:pt x="100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34"/>
              <p:cNvSpPr/>
              <p:nvPr/>
            </p:nvSpPr>
            <p:spPr>
              <a:xfrm>
                <a:off x="5587000" y="1267675"/>
                <a:ext cx="42950" cy="36975"/>
              </a:xfrm>
              <a:custGeom>
                <a:avLst/>
                <a:gdLst/>
                <a:ahLst/>
                <a:cxnLst/>
                <a:rect l="l" t="t" r="r" b="b"/>
                <a:pathLst>
                  <a:path w="1718" h="1479" extrusionOk="0">
                    <a:moveTo>
                      <a:pt x="1005" y="1"/>
                    </a:moveTo>
                    <a:cubicBezTo>
                      <a:pt x="344" y="1"/>
                      <a:pt x="1" y="793"/>
                      <a:pt x="476" y="1269"/>
                    </a:cubicBezTo>
                    <a:cubicBezTo>
                      <a:pt x="621" y="1413"/>
                      <a:pt x="801" y="1478"/>
                      <a:pt x="978" y="1478"/>
                    </a:cubicBezTo>
                    <a:cubicBezTo>
                      <a:pt x="1353" y="1478"/>
                      <a:pt x="1718" y="1188"/>
                      <a:pt x="1718" y="740"/>
                    </a:cubicBezTo>
                    <a:cubicBezTo>
                      <a:pt x="1718" y="344"/>
                      <a:pt x="1401" y="1"/>
                      <a:pt x="1005"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34"/>
              <p:cNvSpPr/>
              <p:nvPr/>
            </p:nvSpPr>
            <p:spPr>
              <a:xfrm>
                <a:off x="5804275" y="838450"/>
                <a:ext cx="38975" cy="32775"/>
              </a:xfrm>
              <a:custGeom>
                <a:avLst/>
                <a:gdLst/>
                <a:ahLst/>
                <a:cxnLst/>
                <a:rect l="l" t="t" r="r" b="b"/>
                <a:pathLst>
                  <a:path w="1559" h="1311" extrusionOk="0">
                    <a:moveTo>
                      <a:pt x="898" y="1"/>
                    </a:moveTo>
                    <a:cubicBezTo>
                      <a:pt x="291" y="1"/>
                      <a:pt x="0" y="714"/>
                      <a:pt x="423" y="1110"/>
                    </a:cubicBezTo>
                    <a:cubicBezTo>
                      <a:pt x="562" y="1249"/>
                      <a:pt x="732" y="1311"/>
                      <a:pt x="897" y="1311"/>
                    </a:cubicBezTo>
                    <a:cubicBezTo>
                      <a:pt x="1237" y="1311"/>
                      <a:pt x="1559" y="1051"/>
                      <a:pt x="1559" y="661"/>
                    </a:cubicBezTo>
                    <a:cubicBezTo>
                      <a:pt x="1559" y="291"/>
                      <a:pt x="1242" y="1"/>
                      <a:pt x="89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34"/>
              <p:cNvSpPr/>
              <p:nvPr/>
            </p:nvSpPr>
            <p:spPr>
              <a:xfrm>
                <a:off x="6315375" y="1154750"/>
                <a:ext cx="33050" cy="33050"/>
              </a:xfrm>
              <a:custGeom>
                <a:avLst/>
                <a:gdLst/>
                <a:ahLst/>
                <a:cxnLst/>
                <a:rect l="l" t="t" r="r" b="b"/>
                <a:pathLst>
                  <a:path w="1322" h="1322" extrusionOk="0">
                    <a:moveTo>
                      <a:pt x="661" y="1"/>
                    </a:moveTo>
                    <a:cubicBezTo>
                      <a:pt x="291" y="1"/>
                      <a:pt x="1" y="292"/>
                      <a:pt x="1" y="661"/>
                    </a:cubicBezTo>
                    <a:cubicBezTo>
                      <a:pt x="1" y="1031"/>
                      <a:pt x="291" y="1322"/>
                      <a:pt x="661" y="1322"/>
                    </a:cubicBezTo>
                    <a:cubicBezTo>
                      <a:pt x="1031" y="1322"/>
                      <a:pt x="1322" y="1031"/>
                      <a:pt x="1322" y="661"/>
                    </a:cubicBezTo>
                    <a:cubicBezTo>
                      <a:pt x="1322" y="292"/>
                      <a:pt x="1031" y="1"/>
                      <a:pt x="66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34"/>
              <p:cNvSpPr/>
              <p:nvPr/>
            </p:nvSpPr>
            <p:spPr>
              <a:xfrm>
                <a:off x="6045300" y="2040900"/>
                <a:ext cx="31050" cy="26175"/>
              </a:xfrm>
              <a:custGeom>
                <a:avLst/>
                <a:gdLst/>
                <a:ahLst/>
                <a:cxnLst/>
                <a:rect l="l" t="t" r="r" b="b"/>
                <a:pathLst>
                  <a:path w="1242" h="1047" extrusionOk="0">
                    <a:moveTo>
                      <a:pt x="758" y="1"/>
                    </a:moveTo>
                    <a:cubicBezTo>
                      <a:pt x="743" y="1"/>
                      <a:pt x="728" y="1"/>
                      <a:pt x="714" y="3"/>
                    </a:cubicBezTo>
                    <a:cubicBezTo>
                      <a:pt x="238" y="3"/>
                      <a:pt x="0" y="558"/>
                      <a:pt x="344" y="901"/>
                    </a:cubicBezTo>
                    <a:cubicBezTo>
                      <a:pt x="453" y="1001"/>
                      <a:pt x="583" y="1046"/>
                      <a:pt x="709" y="1046"/>
                    </a:cubicBezTo>
                    <a:cubicBezTo>
                      <a:pt x="983" y="1046"/>
                      <a:pt x="1242" y="838"/>
                      <a:pt x="1242" y="531"/>
                    </a:cubicBezTo>
                    <a:cubicBezTo>
                      <a:pt x="1242" y="230"/>
                      <a:pt x="1028" y="1"/>
                      <a:pt x="758"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34"/>
              <p:cNvSpPr/>
              <p:nvPr/>
            </p:nvSpPr>
            <p:spPr>
              <a:xfrm>
                <a:off x="6624425" y="1949175"/>
                <a:ext cx="25775" cy="25100"/>
              </a:xfrm>
              <a:custGeom>
                <a:avLst/>
                <a:gdLst/>
                <a:ahLst/>
                <a:cxnLst/>
                <a:rect l="l" t="t" r="r" b="b"/>
                <a:pathLst>
                  <a:path w="1031" h="1004" extrusionOk="0">
                    <a:moveTo>
                      <a:pt x="503" y="0"/>
                    </a:moveTo>
                    <a:cubicBezTo>
                      <a:pt x="239" y="0"/>
                      <a:pt x="1" y="212"/>
                      <a:pt x="1" y="502"/>
                    </a:cubicBezTo>
                    <a:cubicBezTo>
                      <a:pt x="1" y="793"/>
                      <a:pt x="239" y="1004"/>
                      <a:pt x="503" y="1004"/>
                    </a:cubicBezTo>
                    <a:cubicBezTo>
                      <a:pt x="793" y="1004"/>
                      <a:pt x="1031" y="793"/>
                      <a:pt x="1031" y="502"/>
                    </a:cubicBezTo>
                    <a:cubicBezTo>
                      <a:pt x="1031" y="212"/>
                      <a:pt x="793" y="0"/>
                      <a:pt x="50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34"/>
              <p:cNvSpPr/>
              <p:nvPr/>
            </p:nvSpPr>
            <p:spPr>
              <a:xfrm>
                <a:off x="6839050" y="2318975"/>
                <a:ext cx="43600" cy="37625"/>
              </a:xfrm>
              <a:custGeom>
                <a:avLst/>
                <a:gdLst/>
                <a:ahLst/>
                <a:cxnLst/>
                <a:rect l="l" t="t" r="r" b="b"/>
                <a:pathLst>
                  <a:path w="1744" h="1505" extrusionOk="0">
                    <a:moveTo>
                      <a:pt x="978" y="0"/>
                    </a:moveTo>
                    <a:cubicBezTo>
                      <a:pt x="317" y="0"/>
                      <a:pt x="0" y="819"/>
                      <a:pt x="449" y="1295"/>
                    </a:cubicBezTo>
                    <a:cubicBezTo>
                      <a:pt x="602" y="1439"/>
                      <a:pt x="791" y="1504"/>
                      <a:pt x="976" y="1504"/>
                    </a:cubicBezTo>
                    <a:cubicBezTo>
                      <a:pt x="1367" y="1504"/>
                      <a:pt x="1744" y="1214"/>
                      <a:pt x="1744" y="766"/>
                    </a:cubicBezTo>
                    <a:cubicBezTo>
                      <a:pt x="1744" y="344"/>
                      <a:pt x="1400" y="0"/>
                      <a:pt x="978"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34"/>
              <p:cNvSpPr/>
              <p:nvPr/>
            </p:nvSpPr>
            <p:spPr>
              <a:xfrm>
                <a:off x="6786875" y="2701975"/>
                <a:ext cx="30400" cy="25450"/>
              </a:xfrm>
              <a:custGeom>
                <a:avLst/>
                <a:gdLst/>
                <a:ahLst/>
                <a:cxnLst/>
                <a:rect l="l" t="t" r="r" b="b"/>
                <a:pathLst>
                  <a:path w="1216" h="1018" extrusionOk="0">
                    <a:moveTo>
                      <a:pt x="687" y="0"/>
                    </a:moveTo>
                    <a:cubicBezTo>
                      <a:pt x="238" y="0"/>
                      <a:pt x="1" y="555"/>
                      <a:pt x="318" y="872"/>
                    </a:cubicBezTo>
                    <a:cubicBezTo>
                      <a:pt x="426" y="973"/>
                      <a:pt x="554" y="1017"/>
                      <a:pt x="678" y="1017"/>
                    </a:cubicBezTo>
                    <a:cubicBezTo>
                      <a:pt x="945" y="1017"/>
                      <a:pt x="1198" y="809"/>
                      <a:pt x="1216" y="502"/>
                    </a:cubicBezTo>
                    <a:cubicBezTo>
                      <a:pt x="1216" y="212"/>
                      <a:pt x="978" y="0"/>
                      <a:pt x="68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34"/>
              <p:cNvSpPr/>
              <p:nvPr/>
            </p:nvSpPr>
            <p:spPr>
              <a:xfrm>
                <a:off x="6275775" y="1501450"/>
                <a:ext cx="46900" cy="39650"/>
              </a:xfrm>
              <a:custGeom>
                <a:avLst/>
                <a:gdLst/>
                <a:ahLst/>
                <a:cxnLst/>
                <a:rect l="l" t="t" r="r" b="b"/>
                <a:pathLst>
                  <a:path w="1876" h="1586" extrusionOk="0">
                    <a:moveTo>
                      <a:pt x="1083" y="0"/>
                    </a:moveTo>
                    <a:cubicBezTo>
                      <a:pt x="370" y="0"/>
                      <a:pt x="0" y="846"/>
                      <a:pt x="502" y="1348"/>
                    </a:cubicBezTo>
                    <a:cubicBezTo>
                      <a:pt x="666" y="1512"/>
                      <a:pt x="870" y="1585"/>
                      <a:pt x="1069" y="1585"/>
                    </a:cubicBezTo>
                    <a:cubicBezTo>
                      <a:pt x="1481" y="1585"/>
                      <a:pt x="1875" y="1273"/>
                      <a:pt x="1875" y="793"/>
                    </a:cubicBezTo>
                    <a:cubicBezTo>
                      <a:pt x="1875" y="344"/>
                      <a:pt x="1506" y="0"/>
                      <a:pt x="1083"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34"/>
              <p:cNvSpPr/>
              <p:nvPr/>
            </p:nvSpPr>
            <p:spPr>
              <a:xfrm>
                <a:off x="6277750" y="852975"/>
                <a:ext cx="43600" cy="36625"/>
              </a:xfrm>
              <a:custGeom>
                <a:avLst/>
                <a:gdLst/>
                <a:ahLst/>
                <a:cxnLst/>
                <a:rect l="l" t="t" r="r" b="b"/>
                <a:pathLst>
                  <a:path w="1744" h="1465" extrusionOk="0">
                    <a:moveTo>
                      <a:pt x="1004" y="1"/>
                    </a:moveTo>
                    <a:cubicBezTo>
                      <a:pt x="344" y="1"/>
                      <a:pt x="0" y="793"/>
                      <a:pt x="476" y="1242"/>
                    </a:cubicBezTo>
                    <a:cubicBezTo>
                      <a:pt x="621" y="1396"/>
                      <a:pt x="806" y="1464"/>
                      <a:pt x="989" y="1464"/>
                    </a:cubicBezTo>
                    <a:cubicBezTo>
                      <a:pt x="1370" y="1464"/>
                      <a:pt x="1744" y="1169"/>
                      <a:pt x="1744" y="740"/>
                    </a:cubicBezTo>
                    <a:cubicBezTo>
                      <a:pt x="1744" y="318"/>
                      <a:pt x="1400" y="1"/>
                      <a:pt x="100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34"/>
              <p:cNvSpPr/>
              <p:nvPr/>
            </p:nvSpPr>
            <p:spPr>
              <a:xfrm>
                <a:off x="5790400" y="1037875"/>
                <a:ext cx="33700" cy="28800"/>
              </a:xfrm>
              <a:custGeom>
                <a:avLst/>
                <a:gdLst/>
                <a:ahLst/>
                <a:cxnLst/>
                <a:rect l="l" t="t" r="r" b="b"/>
                <a:pathLst>
                  <a:path w="1348" h="1152" extrusionOk="0">
                    <a:moveTo>
                      <a:pt x="793" y="1"/>
                    </a:moveTo>
                    <a:cubicBezTo>
                      <a:pt x="265" y="1"/>
                      <a:pt x="1" y="635"/>
                      <a:pt x="370" y="978"/>
                    </a:cubicBezTo>
                    <a:cubicBezTo>
                      <a:pt x="490" y="1098"/>
                      <a:pt x="635" y="1151"/>
                      <a:pt x="777" y="1151"/>
                    </a:cubicBezTo>
                    <a:cubicBezTo>
                      <a:pt x="1071" y="1151"/>
                      <a:pt x="1348" y="921"/>
                      <a:pt x="1348" y="582"/>
                    </a:cubicBezTo>
                    <a:cubicBezTo>
                      <a:pt x="1348"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34"/>
              <p:cNvSpPr/>
              <p:nvPr/>
            </p:nvSpPr>
            <p:spPr>
              <a:xfrm>
                <a:off x="4704775" y="852975"/>
                <a:ext cx="41625" cy="35675"/>
              </a:xfrm>
              <a:custGeom>
                <a:avLst/>
                <a:gdLst/>
                <a:ahLst/>
                <a:cxnLst/>
                <a:rect l="l" t="t" r="r" b="b"/>
                <a:pathLst>
                  <a:path w="1665" h="1427" extrusionOk="0">
                    <a:moveTo>
                      <a:pt x="951" y="1"/>
                    </a:moveTo>
                    <a:cubicBezTo>
                      <a:pt x="317" y="1"/>
                      <a:pt x="0" y="767"/>
                      <a:pt x="449" y="1216"/>
                    </a:cubicBezTo>
                    <a:cubicBezTo>
                      <a:pt x="595" y="1361"/>
                      <a:pt x="774" y="1426"/>
                      <a:pt x="949" y="1426"/>
                    </a:cubicBezTo>
                    <a:cubicBezTo>
                      <a:pt x="1314" y="1426"/>
                      <a:pt x="1664" y="1142"/>
                      <a:pt x="1664" y="714"/>
                    </a:cubicBezTo>
                    <a:cubicBezTo>
                      <a:pt x="1664" y="318"/>
                      <a:pt x="1348" y="1"/>
                      <a:pt x="951"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34"/>
              <p:cNvSpPr/>
              <p:nvPr/>
            </p:nvSpPr>
            <p:spPr>
              <a:xfrm>
                <a:off x="4248475" y="2602250"/>
                <a:ext cx="28400" cy="23875"/>
              </a:xfrm>
              <a:custGeom>
                <a:avLst/>
                <a:gdLst/>
                <a:ahLst/>
                <a:cxnLst/>
                <a:rect l="l" t="t" r="r" b="b"/>
                <a:pathLst>
                  <a:path w="1136" h="955" extrusionOk="0">
                    <a:moveTo>
                      <a:pt x="634" y="1"/>
                    </a:moveTo>
                    <a:cubicBezTo>
                      <a:pt x="211" y="1"/>
                      <a:pt x="0" y="503"/>
                      <a:pt x="317" y="820"/>
                    </a:cubicBezTo>
                    <a:cubicBezTo>
                      <a:pt x="410" y="912"/>
                      <a:pt x="527" y="954"/>
                      <a:pt x="643" y="954"/>
                    </a:cubicBezTo>
                    <a:cubicBezTo>
                      <a:pt x="891" y="954"/>
                      <a:pt x="1136" y="764"/>
                      <a:pt x="1136" y="476"/>
                    </a:cubicBezTo>
                    <a:cubicBezTo>
                      <a:pt x="1110" y="212"/>
                      <a:pt x="898" y="1"/>
                      <a:pt x="634"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34"/>
              <p:cNvSpPr/>
              <p:nvPr/>
            </p:nvSpPr>
            <p:spPr>
              <a:xfrm>
                <a:off x="4117725" y="3023575"/>
                <a:ext cx="45575" cy="38850"/>
              </a:xfrm>
              <a:custGeom>
                <a:avLst/>
                <a:gdLst/>
                <a:ahLst/>
                <a:cxnLst/>
                <a:rect l="l" t="t" r="r" b="b"/>
                <a:pathLst>
                  <a:path w="1823" h="1554" extrusionOk="0">
                    <a:moveTo>
                      <a:pt x="1057" y="0"/>
                    </a:moveTo>
                    <a:cubicBezTo>
                      <a:pt x="343" y="0"/>
                      <a:pt x="0" y="819"/>
                      <a:pt x="502" y="1321"/>
                    </a:cubicBezTo>
                    <a:cubicBezTo>
                      <a:pt x="654" y="1482"/>
                      <a:pt x="845" y="1553"/>
                      <a:pt x="1033" y="1553"/>
                    </a:cubicBezTo>
                    <a:cubicBezTo>
                      <a:pt x="1432" y="1553"/>
                      <a:pt x="1823" y="1233"/>
                      <a:pt x="1823" y="766"/>
                    </a:cubicBezTo>
                    <a:cubicBezTo>
                      <a:pt x="1823" y="344"/>
                      <a:pt x="1479" y="0"/>
                      <a:pt x="1057" y="0"/>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34"/>
              <p:cNvSpPr/>
              <p:nvPr/>
            </p:nvSpPr>
            <p:spPr>
              <a:xfrm>
                <a:off x="3732725" y="3346475"/>
                <a:ext cx="34375" cy="29425"/>
              </a:xfrm>
              <a:custGeom>
                <a:avLst/>
                <a:gdLst/>
                <a:ahLst/>
                <a:cxnLst/>
                <a:rect l="l" t="t" r="r" b="b"/>
                <a:pathLst>
                  <a:path w="1375" h="1177" extrusionOk="0">
                    <a:moveTo>
                      <a:pt x="793" y="1"/>
                    </a:moveTo>
                    <a:cubicBezTo>
                      <a:pt x="238" y="1"/>
                      <a:pt x="1" y="635"/>
                      <a:pt x="370" y="1004"/>
                    </a:cubicBezTo>
                    <a:cubicBezTo>
                      <a:pt x="489" y="1124"/>
                      <a:pt x="636" y="1177"/>
                      <a:pt x="780" y="1177"/>
                    </a:cubicBezTo>
                    <a:cubicBezTo>
                      <a:pt x="1083" y="1177"/>
                      <a:pt x="1374" y="940"/>
                      <a:pt x="1374" y="582"/>
                    </a:cubicBezTo>
                    <a:cubicBezTo>
                      <a:pt x="1374" y="265"/>
                      <a:pt x="1110" y="1"/>
                      <a:pt x="793" y="1"/>
                    </a:cubicBezTo>
                    <a:close/>
                  </a:path>
                </a:pathLst>
              </a:custGeom>
              <a:solidFill>
                <a:schemeClr val="accent1"/>
              </a:solidFill>
              <a:ln>
                <a:noFill/>
              </a:ln>
              <a:effectLst>
                <a:outerShdw blurRad="142875" algn="bl" rotWithShape="0">
                  <a:schemeClr val="accent1">
                    <a:alpha val="7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2273" name="Google Shape;2273;p34"/>
          <p:cNvPicPr preferRelativeResize="0"/>
          <p:nvPr/>
        </p:nvPicPr>
        <p:blipFill>
          <a:blip r:embed="rId2">
            <a:alphaModFix/>
          </a:blip>
          <a:stretch>
            <a:fillRect/>
          </a:stretch>
        </p:blipFill>
        <p:spPr>
          <a:xfrm>
            <a:off x="0" y="-2286"/>
            <a:ext cx="9144000" cy="514807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74"/>
        <p:cNvGrpSpPr/>
        <p:nvPr/>
      </p:nvGrpSpPr>
      <p:grpSpPr>
        <a:xfrm>
          <a:off x="0" y="0"/>
          <a:ext cx="0" cy="0"/>
          <a:chOff x="0" y="0"/>
          <a:chExt cx="0" cy="0"/>
        </a:xfrm>
      </p:grpSpPr>
      <p:grpSp>
        <p:nvGrpSpPr>
          <p:cNvPr id="575" name="Google Shape;575;p4"/>
          <p:cNvGrpSpPr/>
          <p:nvPr/>
        </p:nvGrpSpPr>
        <p:grpSpPr>
          <a:xfrm>
            <a:off x="-230683" y="3466303"/>
            <a:ext cx="3832400" cy="1821650"/>
            <a:chOff x="-240925" y="3502150"/>
            <a:chExt cx="3832400" cy="1821650"/>
          </a:xfrm>
        </p:grpSpPr>
        <p:grpSp>
          <p:nvGrpSpPr>
            <p:cNvPr id="576" name="Google Shape;576;p4"/>
            <p:cNvGrpSpPr/>
            <p:nvPr/>
          </p:nvGrpSpPr>
          <p:grpSpPr>
            <a:xfrm>
              <a:off x="-240925" y="3502150"/>
              <a:ext cx="3832400" cy="1821650"/>
              <a:chOff x="-240925" y="3502150"/>
              <a:chExt cx="3832400" cy="1821650"/>
            </a:xfrm>
          </p:grpSpPr>
          <p:sp>
            <p:nvSpPr>
              <p:cNvPr id="577" name="Google Shape;577;p4"/>
              <p:cNvSpPr/>
              <p:nvPr/>
            </p:nvSpPr>
            <p:spPr>
              <a:xfrm>
                <a:off x="-182875" y="3502150"/>
                <a:ext cx="2809875" cy="1821650"/>
              </a:xfrm>
              <a:custGeom>
                <a:avLst/>
                <a:gdLst/>
                <a:ahLst/>
                <a:cxnLst/>
                <a:rect l="l" t="t" r="r" b="b"/>
                <a:pathLst>
                  <a:path w="112395" h="72866" extrusionOk="0">
                    <a:moveTo>
                      <a:pt x="112395" y="72866"/>
                    </a:moveTo>
                    <a:lnTo>
                      <a:pt x="77628" y="60008"/>
                    </a:lnTo>
                    <a:lnTo>
                      <a:pt x="46177" y="70012"/>
                    </a:lnTo>
                    <a:lnTo>
                      <a:pt x="41557" y="45294"/>
                    </a:lnTo>
                    <a:lnTo>
                      <a:pt x="20955" y="55721"/>
                    </a:lnTo>
                    <a:lnTo>
                      <a:pt x="13811" y="30004"/>
                    </a:lnTo>
                    <a:lnTo>
                      <a:pt x="21907" y="13335"/>
                    </a:lnTo>
                    <a:lnTo>
                      <a:pt x="0" y="0"/>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578" name="Google Shape;578;p4"/>
              <p:cNvSpPr/>
              <p:nvPr/>
            </p:nvSpPr>
            <p:spPr>
              <a:xfrm>
                <a:off x="-173700" y="3507450"/>
                <a:ext cx="3765175" cy="1776125"/>
              </a:xfrm>
              <a:custGeom>
                <a:avLst/>
                <a:gdLst/>
                <a:ahLst/>
                <a:cxnLst/>
                <a:rect l="l" t="t" r="r" b="b"/>
                <a:pathLst>
                  <a:path w="150607" h="71045" extrusionOk="0">
                    <a:moveTo>
                      <a:pt x="0" y="0"/>
                    </a:moveTo>
                    <a:lnTo>
                      <a:pt x="13354" y="29842"/>
                    </a:lnTo>
                    <a:lnTo>
                      <a:pt x="41238" y="45047"/>
                    </a:lnTo>
                    <a:lnTo>
                      <a:pt x="28912" y="71045"/>
                    </a:lnTo>
                    <a:lnTo>
                      <a:pt x="20593" y="55512"/>
                    </a:lnTo>
                    <a:lnTo>
                      <a:pt x="77321" y="59839"/>
                    </a:lnTo>
                    <a:lnTo>
                      <a:pt x="104663" y="51323"/>
                    </a:lnTo>
                    <a:lnTo>
                      <a:pt x="121696" y="70373"/>
                    </a:lnTo>
                    <a:lnTo>
                      <a:pt x="140970" y="60960"/>
                    </a:lnTo>
                    <a:lnTo>
                      <a:pt x="150607" y="68356"/>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579" name="Google Shape;579;p4"/>
              <p:cNvSpPr/>
              <p:nvPr/>
            </p:nvSpPr>
            <p:spPr>
              <a:xfrm>
                <a:off x="-240925" y="4252925"/>
                <a:ext cx="582050" cy="778525"/>
              </a:xfrm>
              <a:custGeom>
                <a:avLst/>
                <a:gdLst/>
                <a:ahLst/>
                <a:cxnLst/>
                <a:rect l="l" t="t" r="r" b="b"/>
                <a:pathLst>
                  <a:path w="23282" h="31141" extrusionOk="0">
                    <a:moveTo>
                      <a:pt x="16114" y="0"/>
                    </a:moveTo>
                    <a:lnTo>
                      <a:pt x="0" y="12091"/>
                    </a:lnTo>
                    <a:lnTo>
                      <a:pt x="2017" y="31141"/>
                    </a:lnTo>
                    <a:lnTo>
                      <a:pt x="23282" y="25622"/>
                    </a:lnTo>
                    <a:lnTo>
                      <a:pt x="224" y="12315"/>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cxnSp>
            <p:nvCxnSpPr>
              <p:cNvPr id="580" name="Google Shape;580;p4"/>
              <p:cNvCxnSpPr/>
              <p:nvPr/>
            </p:nvCxnSpPr>
            <p:spPr>
              <a:xfrm flipH="1">
                <a:off x="2005275" y="4791150"/>
                <a:ext cx="444000" cy="472800"/>
              </a:xfrm>
              <a:prstGeom prst="straightConnector1">
                <a:avLst/>
              </a:pr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cxnSp>
        </p:grpSp>
        <p:grpSp>
          <p:nvGrpSpPr>
            <p:cNvPr id="581" name="Google Shape;581;p4"/>
            <p:cNvGrpSpPr/>
            <p:nvPr/>
          </p:nvGrpSpPr>
          <p:grpSpPr>
            <a:xfrm>
              <a:off x="137875" y="3820221"/>
              <a:ext cx="2319521" cy="1201050"/>
              <a:chOff x="137875" y="3820221"/>
              <a:chExt cx="2319521" cy="1201050"/>
            </a:xfrm>
          </p:grpSpPr>
          <p:sp>
            <p:nvSpPr>
              <p:cNvPr id="582" name="Google Shape;582;p4"/>
              <p:cNvSpPr/>
              <p:nvPr/>
            </p:nvSpPr>
            <p:spPr>
              <a:xfrm>
                <a:off x="137875" y="4231350"/>
                <a:ext cx="48600" cy="48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4"/>
              <p:cNvSpPr/>
              <p:nvPr/>
            </p:nvSpPr>
            <p:spPr>
              <a:xfrm>
                <a:off x="347246" y="3820221"/>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4"/>
              <p:cNvSpPr/>
              <p:nvPr/>
            </p:nvSpPr>
            <p:spPr>
              <a:xfrm>
                <a:off x="829925" y="4616950"/>
                <a:ext cx="48600" cy="48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4"/>
              <p:cNvSpPr/>
              <p:nvPr/>
            </p:nvSpPr>
            <p:spPr>
              <a:xfrm>
                <a:off x="316650" y="4869775"/>
                <a:ext cx="48600" cy="48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4"/>
              <p:cNvSpPr/>
              <p:nvPr/>
            </p:nvSpPr>
            <p:spPr>
              <a:xfrm>
                <a:off x="1744096" y="4984671"/>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4"/>
              <p:cNvSpPr/>
              <p:nvPr/>
            </p:nvSpPr>
            <p:spPr>
              <a:xfrm>
                <a:off x="2420796" y="4775271"/>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588" name="Google Shape;588;p4"/>
          <p:cNvPicPr preferRelativeResize="0"/>
          <p:nvPr/>
        </p:nvPicPr>
        <p:blipFill>
          <a:blip r:embed="rId2">
            <a:alphaModFix/>
          </a:blip>
          <a:stretch>
            <a:fillRect/>
          </a:stretch>
        </p:blipFill>
        <p:spPr>
          <a:xfrm>
            <a:off x="0" y="-2286"/>
            <a:ext cx="9144000" cy="5148071"/>
          </a:xfrm>
          <a:prstGeom prst="rect">
            <a:avLst/>
          </a:prstGeom>
          <a:noFill/>
          <a:ln>
            <a:noFill/>
          </a:ln>
        </p:spPr>
      </p:pic>
      <p:sp>
        <p:nvSpPr>
          <p:cNvPr id="589" name="Google Shape;589;p4"/>
          <p:cNvSpPr txBox="1">
            <a:spLocks noGrp="1"/>
          </p:cNvSpPr>
          <p:nvPr>
            <p:ph type="title"/>
          </p:nvPr>
        </p:nvSpPr>
        <p:spPr>
          <a:xfrm>
            <a:off x="713225" y="5395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0" name="Google Shape;590;p4"/>
          <p:cNvSpPr txBox="1">
            <a:spLocks noGrp="1"/>
          </p:cNvSpPr>
          <p:nvPr>
            <p:ph type="body" idx="1"/>
          </p:nvPr>
        </p:nvSpPr>
        <p:spPr>
          <a:xfrm>
            <a:off x="713250" y="1316736"/>
            <a:ext cx="7717500" cy="3657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3"/>
        <p:cNvGrpSpPr/>
        <p:nvPr/>
      </p:nvGrpSpPr>
      <p:grpSpPr>
        <a:xfrm>
          <a:off x="0" y="0"/>
          <a:ext cx="0" cy="0"/>
          <a:chOff x="0" y="0"/>
          <a:chExt cx="0" cy="0"/>
        </a:xfrm>
      </p:grpSpPr>
      <p:grpSp>
        <p:nvGrpSpPr>
          <p:cNvPr id="904" name="Google Shape;904;p11"/>
          <p:cNvGrpSpPr/>
          <p:nvPr/>
        </p:nvGrpSpPr>
        <p:grpSpPr>
          <a:xfrm>
            <a:off x="-1650391" y="-2164880"/>
            <a:ext cx="11105708" cy="6252476"/>
            <a:chOff x="-1650391" y="-2164880"/>
            <a:chExt cx="11105708" cy="6252476"/>
          </a:xfrm>
        </p:grpSpPr>
        <p:grpSp>
          <p:nvGrpSpPr>
            <p:cNvPr id="905" name="Google Shape;905;p11"/>
            <p:cNvGrpSpPr/>
            <p:nvPr/>
          </p:nvGrpSpPr>
          <p:grpSpPr>
            <a:xfrm rot="-5400000">
              <a:off x="7114128" y="1746408"/>
              <a:ext cx="3548100" cy="1134277"/>
              <a:chOff x="3277350" y="4321275"/>
              <a:chExt cx="3548100" cy="1134277"/>
            </a:xfrm>
          </p:grpSpPr>
          <p:grpSp>
            <p:nvGrpSpPr>
              <p:cNvPr id="906" name="Google Shape;906;p11"/>
              <p:cNvGrpSpPr/>
              <p:nvPr/>
            </p:nvGrpSpPr>
            <p:grpSpPr>
              <a:xfrm>
                <a:off x="3277350" y="4337802"/>
                <a:ext cx="3548100" cy="1117750"/>
                <a:chOff x="3610088" y="4337802"/>
                <a:chExt cx="3548100" cy="1117750"/>
              </a:xfrm>
            </p:grpSpPr>
            <p:sp>
              <p:nvSpPr>
                <p:cNvPr id="907" name="Google Shape;907;p11"/>
                <p:cNvSpPr/>
                <p:nvPr/>
              </p:nvSpPr>
              <p:spPr>
                <a:xfrm>
                  <a:off x="3610088" y="4337802"/>
                  <a:ext cx="3241850" cy="1117750"/>
                </a:xfrm>
                <a:custGeom>
                  <a:avLst/>
                  <a:gdLst/>
                  <a:ahLst/>
                  <a:cxnLst/>
                  <a:rect l="l" t="t" r="r" b="b"/>
                  <a:pathLst>
                    <a:path w="129674" h="44710" extrusionOk="0">
                      <a:moveTo>
                        <a:pt x="129674" y="17672"/>
                      </a:moveTo>
                      <a:lnTo>
                        <a:pt x="112332" y="30422"/>
                      </a:lnTo>
                      <a:lnTo>
                        <a:pt x="99950" y="44710"/>
                      </a:lnTo>
                      <a:lnTo>
                        <a:pt x="85662" y="30898"/>
                      </a:lnTo>
                      <a:lnTo>
                        <a:pt x="112374" y="30384"/>
                      </a:lnTo>
                      <a:lnTo>
                        <a:pt x="109927" y="0"/>
                      </a:lnTo>
                      <a:lnTo>
                        <a:pt x="85698" y="30863"/>
                      </a:lnTo>
                      <a:lnTo>
                        <a:pt x="33232" y="39584"/>
                      </a:lnTo>
                      <a:lnTo>
                        <a:pt x="34101" y="25549"/>
                      </a:lnTo>
                      <a:lnTo>
                        <a:pt x="85698" y="30863"/>
                      </a:lnTo>
                      <a:lnTo>
                        <a:pt x="62426" y="15998"/>
                      </a:lnTo>
                      <a:lnTo>
                        <a:pt x="34227" y="25660"/>
                      </a:lnTo>
                      <a:lnTo>
                        <a:pt x="0" y="39194"/>
                      </a:lnTo>
                      <a:lnTo>
                        <a:pt x="23750" y="12325"/>
                      </a:lnTo>
                      <a:lnTo>
                        <a:pt x="34208" y="25602"/>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908" name="Google Shape;908;p11"/>
                <p:cNvSpPr/>
                <p:nvPr/>
              </p:nvSpPr>
              <p:spPr>
                <a:xfrm>
                  <a:off x="6362388" y="4341925"/>
                  <a:ext cx="795800" cy="837025"/>
                </a:xfrm>
                <a:custGeom>
                  <a:avLst/>
                  <a:gdLst/>
                  <a:ahLst/>
                  <a:cxnLst/>
                  <a:rect l="l" t="t" r="r" b="b"/>
                  <a:pathLst>
                    <a:path w="31832" h="33481" extrusionOk="0">
                      <a:moveTo>
                        <a:pt x="0" y="0"/>
                      </a:moveTo>
                      <a:lnTo>
                        <a:pt x="19674" y="17507"/>
                      </a:lnTo>
                      <a:lnTo>
                        <a:pt x="31832" y="33481"/>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909" name="Google Shape;909;p11"/>
              <p:cNvGrpSpPr/>
              <p:nvPr/>
            </p:nvGrpSpPr>
            <p:grpSpPr>
              <a:xfrm>
                <a:off x="3852801" y="4321275"/>
                <a:ext cx="2252995" cy="802900"/>
                <a:chOff x="3852801" y="4321275"/>
                <a:chExt cx="2252995" cy="802900"/>
              </a:xfrm>
            </p:grpSpPr>
            <p:sp>
              <p:nvSpPr>
                <p:cNvPr id="910" name="Google Shape;910;p11"/>
                <p:cNvSpPr/>
                <p:nvPr/>
              </p:nvSpPr>
              <p:spPr>
                <a:xfrm>
                  <a:off x="3852801" y="4630825"/>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11"/>
                <p:cNvSpPr/>
                <p:nvPr/>
              </p:nvSpPr>
              <p:spPr>
                <a:xfrm>
                  <a:off x="4109400" y="49540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11"/>
                <p:cNvSpPr/>
                <p:nvPr/>
              </p:nvSpPr>
              <p:spPr>
                <a:xfrm>
                  <a:off x="6004300" y="43212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11"/>
                <p:cNvSpPr/>
                <p:nvPr/>
              </p:nvSpPr>
              <p:spPr>
                <a:xfrm>
                  <a:off x="6060196" y="50785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11"/>
                <p:cNvSpPr/>
                <p:nvPr/>
              </p:nvSpPr>
              <p:spPr>
                <a:xfrm>
                  <a:off x="4818237" y="4721806"/>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915" name="Google Shape;915;p11"/>
            <p:cNvGrpSpPr/>
            <p:nvPr/>
          </p:nvGrpSpPr>
          <p:grpSpPr>
            <a:xfrm>
              <a:off x="-1650391" y="-2164880"/>
              <a:ext cx="7855241" cy="4736622"/>
              <a:chOff x="-1650391" y="-2164880"/>
              <a:chExt cx="7855241" cy="4736622"/>
            </a:xfrm>
          </p:grpSpPr>
          <p:grpSp>
            <p:nvGrpSpPr>
              <p:cNvPr id="916" name="Google Shape;916;p11"/>
              <p:cNvGrpSpPr/>
              <p:nvPr/>
            </p:nvGrpSpPr>
            <p:grpSpPr>
              <a:xfrm rot="10800000" flipH="1">
                <a:off x="-1650391" y="-2164880"/>
                <a:ext cx="6401065" cy="4723202"/>
                <a:chOff x="514325" y="279175"/>
                <a:chExt cx="6589525" cy="4891975"/>
              </a:xfrm>
            </p:grpSpPr>
            <p:sp>
              <p:nvSpPr>
                <p:cNvPr id="917" name="Google Shape;917;p11"/>
                <p:cNvSpPr/>
                <p:nvPr/>
              </p:nvSpPr>
              <p:spPr>
                <a:xfrm>
                  <a:off x="3135600" y="2115725"/>
                  <a:ext cx="459775" cy="542075"/>
                </a:xfrm>
                <a:custGeom>
                  <a:avLst/>
                  <a:gdLst/>
                  <a:ahLst/>
                  <a:cxnLst/>
                  <a:rect l="l" t="t" r="r" b="b"/>
                  <a:pathLst>
                    <a:path w="18391" h="21683" fill="none" extrusionOk="0">
                      <a:moveTo>
                        <a:pt x="6708" y="21683"/>
                      </a:moveTo>
                      <a:lnTo>
                        <a:pt x="1" y="6537"/>
                      </a:lnTo>
                      <a:lnTo>
                        <a:pt x="18391" y="1"/>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11"/>
                <p:cNvSpPr/>
                <p:nvPr/>
              </p:nvSpPr>
              <p:spPr>
                <a:xfrm>
                  <a:off x="2909400" y="2110250"/>
                  <a:ext cx="226225" cy="168900"/>
                </a:xfrm>
                <a:custGeom>
                  <a:avLst/>
                  <a:gdLst/>
                  <a:ahLst/>
                  <a:cxnLst/>
                  <a:rect l="l" t="t" r="r" b="b"/>
                  <a:pathLst>
                    <a:path w="9049" h="6756" fill="none" extrusionOk="0">
                      <a:moveTo>
                        <a:pt x="0" y="0"/>
                      </a:moveTo>
                      <a:lnTo>
                        <a:pt x="9049" y="6756"/>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11"/>
                <p:cNvSpPr/>
                <p:nvPr/>
              </p:nvSpPr>
              <p:spPr>
                <a:xfrm>
                  <a:off x="2034425" y="2752900"/>
                  <a:ext cx="309150" cy="275025"/>
                </a:xfrm>
                <a:custGeom>
                  <a:avLst/>
                  <a:gdLst/>
                  <a:ahLst/>
                  <a:cxnLst/>
                  <a:rect l="l" t="t" r="r" b="b"/>
                  <a:pathLst>
                    <a:path w="12366" h="11001" fill="none" extrusionOk="0">
                      <a:moveTo>
                        <a:pt x="0" y="11000"/>
                      </a:moveTo>
                      <a:lnTo>
                        <a:pt x="12366" y="1"/>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11"/>
                <p:cNvSpPr/>
                <p:nvPr/>
              </p:nvSpPr>
              <p:spPr>
                <a:xfrm>
                  <a:off x="4914850" y="2798625"/>
                  <a:ext cx="400000" cy="106125"/>
                </a:xfrm>
                <a:custGeom>
                  <a:avLst/>
                  <a:gdLst/>
                  <a:ahLst/>
                  <a:cxnLst/>
                  <a:rect l="l" t="t" r="r" b="b"/>
                  <a:pathLst>
                    <a:path w="16000" h="4245" fill="none" extrusionOk="0">
                      <a:moveTo>
                        <a:pt x="0" y="1"/>
                      </a:moveTo>
                      <a:lnTo>
                        <a:pt x="16000" y="4245"/>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11"/>
                <p:cNvSpPr/>
                <p:nvPr/>
              </p:nvSpPr>
              <p:spPr>
                <a:xfrm>
                  <a:off x="3856950" y="4532125"/>
                  <a:ext cx="400625" cy="106725"/>
                </a:xfrm>
                <a:custGeom>
                  <a:avLst/>
                  <a:gdLst/>
                  <a:ahLst/>
                  <a:cxnLst/>
                  <a:rect l="l" t="t" r="r" b="b"/>
                  <a:pathLst>
                    <a:path w="16025" h="4269" fill="none" extrusionOk="0">
                      <a:moveTo>
                        <a:pt x="0" y="1"/>
                      </a:moveTo>
                      <a:lnTo>
                        <a:pt x="16024" y="4269"/>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11"/>
                <p:cNvSpPr/>
                <p:nvPr/>
              </p:nvSpPr>
              <p:spPr>
                <a:xfrm>
                  <a:off x="6106900" y="2113275"/>
                  <a:ext cx="269525" cy="314675"/>
                </a:xfrm>
                <a:custGeom>
                  <a:avLst/>
                  <a:gdLst/>
                  <a:ahLst/>
                  <a:cxnLst/>
                  <a:rect l="l" t="t" r="r" b="b"/>
                  <a:pathLst>
                    <a:path w="10781" h="12587" fill="none" extrusionOk="0">
                      <a:moveTo>
                        <a:pt x="0" y="1"/>
                      </a:moveTo>
                      <a:lnTo>
                        <a:pt x="10780" y="12586"/>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11"/>
                <p:cNvSpPr/>
                <p:nvPr/>
              </p:nvSpPr>
              <p:spPr>
                <a:xfrm>
                  <a:off x="4110600" y="3812025"/>
                  <a:ext cx="106100" cy="242100"/>
                </a:xfrm>
                <a:custGeom>
                  <a:avLst/>
                  <a:gdLst/>
                  <a:ahLst/>
                  <a:cxnLst/>
                  <a:rect l="l" t="t" r="r" b="b"/>
                  <a:pathLst>
                    <a:path w="4244" h="9684" fill="none" extrusionOk="0">
                      <a:moveTo>
                        <a:pt x="4244" y="9683"/>
                      </a:moveTo>
                      <a:lnTo>
                        <a:pt x="0" y="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11"/>
                <p:cNvSpPr/>
                <p:nvPr/>
              </p:nvSpPr>
              <p:spPr>
                <a:xfrm>
                  <a:off x="2767325" y="969425"/>
                  <a:ext cx="106125" cy="242075"/>
                </a:xfrm>
                <a:custGeom>
                  <a:avLst/>
                  <a:gdLst/>
                  <a:ahLst/>
                  <a:cxnLst/>
                  <a:rect l="l" t="t" r="r" b="b"/>
                  <a:pathLst>
                    <a:path w="4245" h="9683" fill="none" extrusionOk="0">
                      <a:moveTo>
                        <a:pt x="4244" y="9683"/>
                      </a:moveTo>
                      <a:lnTo>
                        <a:pt x="1" y="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11"/>
                <p:cNvSpPr/>
                <p:nvPr/>
              </p:nvSpPr>
              <p:spPr>
                <a:xfrm>
                  <a:off x="1025900" y="2897425"/>
                  <a:ext cx="106125" cy="242075"/>
                </a:xfrm>
                <a:custGeom>
                  <a:avLst/>
                  <a:gdLst/>
                  <a:ahLst/>
                  <a:cxnLst/>
                  <a:rect l="l" t="t" r="r" b="b"/>
                  <a:pathLst>
                    <a:path w="4245" h="9683" fill="none" extrusionOk="0">
                      <a:moveTo>
                        <a:pt x="4244" y="9683"/>
                      </a:moveTo>
                      <a:lnTo>
                        <a:pt x="1" y="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11"/>
                <p:cNvSpPr/>
                <p:nvPr/>
              </p:nvSpPr>
              <p:spPr>
                <a:xfrm>
                  <a:off x="6180050" y="1982200"/>
                  <a:ext cx="264050" cy="14050"/>
                </a:xfrm>
                <a:custGeom>
                  <a:avLst/>
                  <a:gdLst/>
                  <a:ahLst/>
                  <a:cxnLst/>
                  <a:rect l="l" t="t" r="r" b="b"/>
                  <a:pathLst>
                    <a:path w="10562" h="562" fill="none" extrusionOk="0">
                      <a:moveTo>
                        <a:pt x="1" y="0"/>
                      </a:moveTo>
                      <a:lnTo>
                        <a:pt x="10562" y="561"/>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11"/>
                <p:cNvSpPr/>
                <p:nvPr/>
              </p:nvSpPr>
              <p:spPr>
                <a:xfrm>
                  <a:off x="849075" y="2874250"/>
                  <a:ext cx="459775" cy="542075"/>
                </a:xfrm>
                <a:custGeom>
                  <a:avLst/>
                  <a:gdLst/>
                  <a:ahLst/>
                  <a:cxnLst/>
                  <a:rect l="l" t="t" r="r" b="b"/>
                  <a:pathLst>
                    <a:path w="18391" h="21683" fill="none" extrusionOk="0">
                      <a:moveTo>
                        <a:pt x="6708" y="21683"/>
                      </a:moveTo>
                      <a:lnTo>
                        <a:pt x="1" y="6561"/>
                      </a:lnTo>
                      <a:lnTo>
                        <a:pt x="18390" y="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11"/>
                <p:cNvSpPr/>
                <p:nvPr/>
              </p:nvSpPr>
              <p:spPr>
                <a:xfrm>
                  <a:off x="623475" y="2869375"/>
                  <a:ext cx="225625" cy="168300"/>
                </a:xfrm>
                <a:custGeom>
                  <a:avLst/>
                  <a:gdLst/>
                  <a:ahLst/>
                  <a:cxnLst/>
                  <a:rect l="l" t="t" r="r" b="b"/>
                  <a:pathLst>
                    <a:path w="9025" h="6732" fill="none" extrusionOk="0">
                      <a:moveTo>
                        <a:pt x="0" y="0"/>
                      </a:moveTo>
                      <a:lnTo>
                        <a:pt x="9025" y="6732"/>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11"/>
                <p:cNvSpPr/>
                <p:nvPr/>
              </p:nvSpPr>
              <p:spPr>
                <a:xfrm>
                  <a:off x="4776425" y="3818725"/>
                  <a:ext cx="357350" cy="610375"/>
                </a:xfrm>
                <a:custGeom>
                  <a:avLst/>
                  <a:gdLst/>
                  <a:ahLst/>
                  <a:cxnLst/>
                  <a:rect l="l" t="t" r="r" b="b"/>
                  <a:pathLst>
                    <a:path w="14294" h="24415" fill="none" extrusionOk="0">
                      <a:moveTo>
                        <a:pt x="14293" y="24415"/>
                      </a:moveTo>
                      <a:lnTo>
                        <a:pt x="1" y="16074"/>
                      </a:lnTo>
                      <a:lnTo>
                        <a:pt x="11049" y="1"/>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11"/>
                <p:cNvSpPr/>
                <p:nvPr/>
              </p:nvSpPr>
              <p:spPr>
                <a:xfrm>
                  <a:off x="4494125" y="4216275"/>
                  <a:ext cx="282325" cy="4300"/>
                </a:xfrm>
                <a:custGeom>
                  <a:avLst/>
                  <a:gdLst/>
                  <a:ahLst/>
                  <a:cxnLst/>
                  <a:rect l="l" t="t" r="r" b="b"/>
                  <a:pathLst>
                    <a:path w="11293" h="172" fill="none" extrusionOk="0">
                      <a:moveTo>
                        <a:pt x="0" y="1"/>
                      </a:moveTo>
                      <a:lnTo>
                        <a:pt x="11293" y="172"/>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11"/>
                <p:cNvSpPr/>
                <p:nvPr/>
              </p:nvSpPr>
              <p:spPr>
                <a:xfrm>
                  <a:off x="4321550" y="2943150"/>
                  <a:ext cx="340275" cy="408550"/>
                </a:xfrm>
                <a:custGeom>
                  <a:avLst/>
                  <a:gdLst/>
                  <a:ahLst/>
                  <a:cxnLst/>
                  <a:rect l="l" t="t" r="r" b="b"/>
                  <a:pathLst>
                    <a:path w="13611" h="16342" fill="none" extrusionOk="0">
                      <a:moveTo>
                        <a:pt x="5245" y="16341"/>
                      </a:moveTo>
                      <a:lnTo>
                        <a:pt x="1" y="5146"/>
                      </a:lnTo>
                      <a:lnTo>
                        <a:pt x="13610" y="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11"/>
                <p:cNvSpPr/>
                <p:nvPr/>
              </p:nvSpPr>
              <p:spPr>
                <a:xfrm>
                  <a:off x="4150825" y="2949250"/>
                  <a:ext cx="170750" cy="122575"/>
                </a:xfrm>
                <a:custGeom>
                  <a:avLst/>
                  <a:gdLst/>
                  <a:ahLst/>
                  <a:cxnLst/>
                  <a:rect l="l" t="t" r="r" b="b"/>
                  <a:pathLst>
                    <a:path w="6830" h="4903" fill="none" extrusionOk="0">
                      <a:moveTo>
                        <a:pt x="1" y="0"/>
                      </a:moveTo>
                      <a:lnTo>
                        <a:pt x="6830" y="4902"/>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11"/>
                <p:cNvSpPr/>
                <p:nvPr/>
              </p:nvSpPr>
              <p:spPr>
                <a:xfrm>
                  <a:off x="6495300" y="2659625"/>
                  <a:ext cx="328050" cy="615850"/>
                </a:xfrm>
                <a:custGeom>
                  <a:avLst/>
                  <a:gdLst/>
                  <a:ahLst/>
                  <a:cxnLst/>
                  <a:rect l="l" t="t" r="r" b="b"/>
                  <a:pathLst>
                    <a:path w="13122" h="24634" fill="none" extrusionOk="0">
                      <a:moveTo>
                        <a:pt x="13122" y="24634"/>
                      </a:moveTo>
                      <a:lnTo>
                        <a:pt x="0" y="14536"/>
                      </a:lnTo>
                      <a:lnTo>
                        <a:pt x="13000" y="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11"/>
                <p:cNvSpPr/>
                <p:nvPr/>
              </p:nvSpPr>
              <p:spPr>
                <a:xfrm>
                  <a:off x="6216025" y="2982775"/>
                  <a:ext cx="279300" cy="40275"/>
                </a:xfrm>
                <a:custGeom>
                  <a:avLst/>
                  <a:gdLst/>
                  <a:ahLst/>
                  <a:cxnLst/>
                  <a:rect l="l" t="t" r="r" b="b"/>
                  <a:pathLst>
                    <a:path w="11172" h="1611" fill="none" extrusionOk="0">
                      <a:moveTo>
                        <a:pt x="1" y="1"/>
                      </a:moveTo>
                      <a:lnTo>
                        <a:pt x="11171" y="161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11"/>
                <p:cNvSpPr/>
                <p:nvPr/>
              </p:nvSpPr>
              <p:spPr>
                <a:xfrm>
                  <a:off x="1889300" y="1447450"/>
                  <a:ext cx="1225000" cy="1083525"/>
                </a:xfrm>
                <a:custGeom>
                  <a:avLst/>
                  <a:gdLst/>
                  <a:ahLst/>
                  <a:cxnLst/>
                  <a:rect l="l" t="t" r="r" b="b"/>
                  <a:pathLst>
                    <a:path w="49000" h="43341" fill="none" extrusionOk="0">
                      <a:moveTo>
                        <a:pt x="0" y="25171"/>
                      </a:moveTo>
                      <a:lnTo>
                        <a:pt x="854" y="43341"/>
                      </a:lnTo>
                      <a:lnTo>
                        <a:pt x="16683" y="32536"/>
                      </a:lnTo>
                      <a:lnTo>
                        <a:pt x="36853" y="9122"/>
                      </a:lnTo>
                      <a:lnTo>
                        <a:pt x="48999" y="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11"/>
                <p:cNvSpPr/>
                <p:nvPr/>
              </p:nvSpPr>
              <p:spPr>
                <a:xfrm>
                  <a:off x="2246600" y="1634025"/>
                  <a:ext cx="564050" cy="626850"/>
                </a:xfrm>
                <a:custGeom>
                  <a:avLst/>
                  <a:gdLst/>
                  <a:ahLst/>
                  <a:cxnLst/>
                  <a:rect l="l" t="t" r="r" b="b"/>
                  <a:pathLst>
                    <a:path w="22562" h="25074" fill="none" extrusionOk="0">
                      <a:moveTo>
                        <a:pt x="22561" y="1659"/>
                      </a:moveTo>
                      <a:lnTo>
                        <a:pt x="1" y="1"/>
                      </a:lnTo>
                      <a:lnTo>
                        <a:pt x="2391" y="25073"/>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11"/>
                <p:cNvSpPr/>
                <p:nvPr/>
              </p:nvSpPr>
              <p:spPr>
                <a:xfrm>
                  <a:off x="1957600" y="1390125"/>
                  <a:ext cx="289025" cy="243925"/>
                </a:xfrm>
                <a:custGeom>
                  <a:avLst/>
                  <a:gdLst/>
                  <a:ahLst/>
                  <a:cxnLst/>
                  <a:rect l="l" t="t" r="r" b="b"/>
                  <a:pathLst>
                    <a:path w="11561" h="9757" fill="none" extrusionOk="0">
                      <a:moveTo>
                        <a:pt x="11561" y="9757"/>
                      </a:moveTo>
                      <a:lnTo>
                        <a:pt x="0" y="1"/>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11"/>
                <p:cNvSpPr/>
                <p:nvPr/>
              </p:nvSpPr>
              <p:spPr>
                <a:xfrm>
                  <a:off x="5493500" y="3343750"/>
                  <a:ext cx="1224975" cy="1083525"/>
                </a:xfrm>
                <a:custGeom>
                  <a:avLst/>
                  <a:gdLst/>
                  <a:ahLst/>
                  <a:cxnLst/>
                  <a:rect l="l" t="t" r="r" b="b"/>
                  <a:pathLst>
                    <a:path w="48999" h="43341" fill="none" extrusionOk="0">
                      <a:moveTo>
                        <a:pt x="0" y="25195"/>
                      </a:moveTo>
                      <a:lnTo>
                        <a:pt x="829" y="43341"/>
                      </a:lnTo>
                      <a:lnTo>
                        <a:pt x="16658" y="32536"/>
                      </a:lnTo>
                      <a:lnTo>
                        <a:pt x="36829" y="9146"/>
                      </a:lnTo>
                      <a:lnTo>
                        <a:pt x="48999" y="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11"/>
                <p:cNvSpPr/>
                <p:nvPr/>
              </p:nvSpPr>
              <p:spPr>
                <a:xfrm>
                  <a:off x="5850200" y="3530925"/>
                  <a:ext cx="564025" cy="626225"/>
                </a:xfrm>
                <a:custGeom>
                  <a:avLst/>
                  <a:gdLst/>
                  <a:ahLst/>
                  <a:cxnLst/>
                  <a:rect l="l" t="t" r="r" b="b"/>
                  <a:pathLst>
                    <a:path w="22561" h="25049" fill="none" extrusionOk="0">
                      <a:moveTo>
                        <a:pt x="22561" y="1659"/>
                      </a:moveTo>
                      <a:lnTo>
                        <a:pt x="0" y="1"/>
                      </a:lnTo>
                      <a:lnTo>
                        <a:pt x="2390" y="25049"/>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11"/>
                <p:cNvSpPr/>
                <p:nvPr/>
              </p:nvSpPr>
              <p:spPr>
                <a:xfrm>
                  <a:off x="5561175" y="3287050"/>
                  <a:ext cx="289050" cy="243900"/>
                </a:xfrm>
                <a:custGeom>
                  <a:avLst/>
                  <a:gdLst/>
                  <a:ahLst/>
                  <a:cxnLst/>
                  <a:rect l="l" t="t" r="r" b="b"/>
                  <a:pathLst>
                    <a:path w="11562" h="9756" fill="none" extrusionOk="0">
                      <a:moveTo>
                        <a:pt x="11561" y="9756"/>
                      </a:moveTo>
                      <a:lnTo>
                        <a:pt x="0" y="0"/>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11"/>
                <p:cNvSpPr/>
                <p:nvPr/>
              </p:nvSpPr>
              <p:spPr>
                <a:xfrm>
                  <a:off x="1692350" y="279175"/>
                  <a:ext cx="953675" cy="948175"/>
                </a:xfrm>
                <a:custGeom>
                  <a:avLst/>
                  <a:gdLst/>
                  <a:ahLst/>
                  <a:cxnLst/>
                  <a:rect l="l" t="t" r="r" b="b"/>
                  <a:pathLst>
                    <a:path w="38147" h="37927" fill="none" extrusionOk="0">
                      <a:moveTo>
                        <a:pt x="38146" y="18074"/>
                      </a:moveTo>
                      <a:lnTo>
                        <a:pt x="7513" y="14171"/>
                      </a:lnTo>
                      <a:lnTo>
                        <a:pt x="25317" y="1"/>
                      </a:lnTo>
                      <a:lnTo>
                        <a:pt x="21610" y="30244"/>
                      </a:lnTo>
                      <a:lnTo>
                        <a:pt x="0" y="37927"/>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11"/>
                <p:cNvSpPr/>
                <p:nvPr/>
              </p:nvSpPr>
              <p:spPr>
                <a:xfrm>
                  <a:off x="2232575" y="1035275"/>
                  <a:ext cx="228675" cy="218900"/>
                </a:xfrm>
                <a:custGeom>
                  <a:avLst/>
                  <a:gdLst/>
                  <a:ahLst/>
                  <a:cxnLst/>
                  <a:rect l="l" t="t" r="r" b="b"/>
                  <a:pathLst>
                    <a:path w="9147" h="8756" fill="none" extrusionOk="0">
                      <a:moveTo>
                        <a:pt x="1" y="0"/>
                      </a:moveTo>
                      <a:lnTo>
                        <a:pt x="9147" y="8756"/>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11"/>
                <p:cNvSpPr/>
                <p:nvPr/>
              </p:nvSpPr>
              <p:spPr>
                <a:xfrm>
                  <a:off x="5215450" y="2346825"/>
                  <a:ext cx="843900" cy="1017075"/>
                </a:xfrm>
                <a:custGeom>
                  <a:avLst/>
                  <a:gdLst/>
                  <a:ahLst/>
                  <a:cxnLst/>
                  <a:rect l="l" t="t" r="r" b="b"/>
                  <a:pathLst>
                    <a:path w="33756" h="40683" fill="none" extrusionOk="0">
                      <a:moveTo>
                        <a:pt x="19780" y="0"/>
                      </a:moveTo>
                      <a:lnTo>
                        <a:pt x="11390" y="29731"/>
                      </a:lnTo>
                      <a:lnTo>
                        <a:pt x="0" y="10000"/>
                      </a:lnTo>
                      <a:lnTo>
                        <a:pt x="29366" y="18146"/>
                      </a:lnTo>
                      <a:lnTo>
                        <a:pt x="33756" y="40682"/>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11"/>
                <p:cNvSpPr/>
                <p:nvPr/>
              </p:nvSpPr>
              <p:spPr>
                <a:xfrm>
                  <a:off x="708825" y="1432825"/>
                  <a:ext cx="981100" cy="910350"/>
                </a:xfrm>
                <a:custGeom>
                  <a:avLst/>
                  <a:gdLst/>
                  <a:ahLst/>
                  <a:cxnLst/>
                  <a:rect l="l" t="t" r="r" b="b"/>
                  <a:pathLst>
                    <a:path w="39244" h="36414" fill="none" extrusionOk="0">
                      <a:moveTo>
                        <a:pt x="39244" y="18780"/>
                      </a:moveTo>
                      <a:lnTo>
                        <a:pt x="8854" y="13146"/>
                      </a:lnTo>
                      <a:lnTo>
                        <a:pt x="27464" y="0"/>
                      </a:lnTo>
                      <a:lnTo>
                        <a:pt x="22025" y="29999"/>
                      </a:lnTo>
                      <a:lnTo>
                        <a:pt x="1" y="36414"/>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11"/>
                <p:cNvSpPr/>
                <p:nvPr/>
              </p:nvSpPr>
              <p:spPr>
                <a:xfrm>
                  <a:off x="1259425" y="2182800"/>
                  <a:ext cx="215875" cy="231725"/>
                </a:xfrm>
                <a:custGeom>
                  <a:avLst/>
                  <a:gdLst/>
                  <a:ahLst/>
                  <a:cxnLst/>
                  <a:rect l="l" t="t" r="r" b="b"/>
                  <a:pathLst>
                    <a:path w="8635" h="9269" fill="none" extrusionOk="0">
                      <a:moveTo>
                        <a:pt x="1" y="0"/>
                      </a:moveTo>
                      <a:lnTo>
                        <a:pt x="8635" y="9268"/>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11"/>
                <p:cNvSpPr/>
                <p:nvPr/>
              </p:nvSpPr>
              <p:spPr>
                <a:xfrm>
                  <a:off x="755175" y="704775"/>
                  <a:ext cx="6301725" cy="3881025"/>
                </a:xfrm>
                <a:custGeom>
                  <a:avLst/>
                  <a:gdLst/>
                  <a:ahLst/>
                  <a:cxnLst/>
                  <a:rect l="l" t="t" r="r" b="b"/>
                  <a:pathLst>
                    <a:path w="252069" h="155241" fill="none" extrusionOk="0">
                      <a:moveTo>
                        <a:pt x="0" y="10001"/>
                      </a:moveTo>
                      <a:lnTo>
                        <a:pt x="12244" y="19878"/>
                      </a:lnTo>
                      <a:lnTo>
                        <a:pt x="27927" y="15440"/>
                      </a:lnTo>
                      <a:lnTo>
                        <a:pt x="50365" y="22659"/>
                      </a:lnTo>
                      <a:lnTo>
                        <a:pt x="36073" y="45366"/>
                      </a:lnTo>
                      <a:lnTo>
                        <a:pt x="13244" y="35049"/>
                      </a:lnTo>
                      <a:lnTo>
                        <a:pt x="20854" y="55292"/>
                      </a:lnTo>
                      <a:lnTo>
                        <a:pt x="13244" y="73194"/>
                      </a:lnTo>
                      <a:lnTo>
                        <a:pt x="36244" y="69341"/>
                      </a:lnTo>
                      <a:lnTo>
                        <a:pt x="56268" y="75633"/>
                      </a:lnTo>
                      <a:lnTo>
                        <a:pt x="55341" y="52878"/>
                      </a:lnTo>
                      <a:lnTo>
                        <a:pt x="78340" y="66365"/>
                      </a:lnTo>
                      <a:lnTo>
                        <a:pt x="73218" y="41585"/>
                      </a:lnTo>
                      <a:lnTo>
                        <a:pt x="71511" y="16781"/>
                      </a:lnTo>
                      <a:lnTo>
                        <a:pt x="79023" y="1"/>
                      </a:lnTo>
                      <a:lnTo>
                        <a:pt x="96803" y="14927"/>
                      </a:lnTo>
                      <a:lnTo>
                        <a:pt x="87121" y="32415"/>
                      </a:lnTo>
                      <a:lnTo>
                        <a:pt x="85852" y="46097"/>
                      </a:lnTo>
                      <a:lnTo>
                        <a:pt x="98291" y="82731"/>
                      </a:lnTo>
                      <a:lnTo>
                        <a:pt x="117754" y="80414"/>
                      </a:lnTo>
                      <a:lnTo>
                        <a:pt x="135485" y="82048"/>
                      </a:lnTo>
                      <a:lnTo>
                        <a:pt x="127437" y="103340"/>
                      </a:lnTo>
                      <a:lnTo>
                        <a:pt x="146022" y="111949"/>
                      </a:lnTo>
                      <a:lnTo>
                        <a:pt x="157778" y="95413"/>
                      </a:lnTo>
                      <a:lnTo>
                        <a:pt x="167680" y="107218"/>
                      </a:lnTo>
                      <a:lnTo>
                        <a:pt x="175119" y="116754"/>
                      </a:lnTo>
                      <a:lnTo>
                        <a:pt x="182899" y="97364"/>
                      </a:lnTo>
                      <a:lnTo>
                        <a:pt x="200289" y="93121"/>
                      </a:lnTo>
                      <a:lnTo>
                        <a:pt x="196557" y="111364"/>
                      </a:lnTo>
                      <a:lnTo>
                        <a:pt x="218581" y="110730"/>
                      </a:lnTo>
                      <a:lnTo>
                        <a:pt x="222264" y="90974"/>
                      </a:lnTo>
                      <a:lnTo>
                        <a:pt x="231532" y="109949"/>
                      </a:lnTo>
                      <a:lnTo>
                        <a:pt x="221045" y="131705"/>
                      </a:lnTo>
                      <a:lnTo>
                        <a:pt x="208142" y="122388"/>
                      </a:lnTo>
                      <a:lnTo>
                        <a:pt x="188509" y="136583"/>
                      </a:lnTo>
                      <a:lnTo>
                        <a:pt x="165851" y="129607"/>
                      </a:lnTo>
                      <a:lnTo>
                        <a:pt x="148217" y="135315"/>
                      </a:lnTo>
                      <a:lnTo>
                        <a:pt x="140266" y="151412"/>
                      </a:lnTo>
                      <a:lnTo>
                        <a:pt x="162826" y="147851"/>
                      </a:lnTo>
                      <a:lnTo>
                        <a:pt x="184899" y="155241"/>
                      </a:lnTo>
                      <a:lnTo>
                        <a:pt x="210825" y="147192"/>
                      </a:lnTo>
                      <a:lnTo>
                        <a:pt x="230874" y="154558"/>
                      </a:lnTo>
                      <a:lnTo>
                        <a:pt x="252068" y="124778"/>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11"/>
                <p:cNvSpPr/>
                <p:nvPr/>
              </p:nvSpPr>
              <p:spPr>
                <a:xfrm>
                  <a:off x="1061275" y="612725"/>
                  <a:ext cx="1481700" cy="2348125"/>
                </a:xfrm>
                <a:custGeom>
                  <a:avLst/>
                  <a:gdLst/>
                  <a:ahLst/>
                  <a:cxnLst/>
                  <a:rect l="l" t="t" r="r" b="b"/>
                  <a:pathLst>
                    <a:path w="59268" h="93925" fill="none" extrusionOk="0">
                      <a:moveTo>
                        <a:pt x="1000" y="76876"/>
                      </a:moveTo>
                      <a:lnTo>
                        <a:pt x="22341" y="93925"/>
                      </a:lnTo>
                      <a:lnTo>
                        <a:pt x="44024" y="79315"/>
                      </a:lnTo>
                      <a:lnTo>
                        <a:pt x="23829" y="49048"/>
                      </a:lnTo>
                      <a:lnTo>
                        <a:pt x="15683" y="19122"/>
                      </a:lnTo>
                      <a:lnTo>
                        <a:pt x="46926" y="1073"/>
                      </a:lnTo>
                      <a:lnTo>
                        <a:pt x="59267" y="20463"/>
                      </a:lnTo>
                      <a:lnTo>
                        <a:pt x="38121" y="26341"/>
                      </a:lnTo>
                      <a:lnTo>
                        <a:pt x="15683" y="0"/>
                      </a:lnTo>
                      <a:lnTo>
                        <a:pt x="0" y="23560"/>
                      </a:lnTo>
                      <a:lnTo>
                        <a:pt x="1000" y="38731"/>
                      </a:lnTo>
                      <a:close/>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11"/>
                <p:cNvSpPr/>
                <p:nvPr/>
              </p:nvSpPr>
              <p:spPr>
                <a:xfrm>
                  <a:off x="648475" y="1124275"/>
                  <a:ext cx="2284725" cy="2045725"/>
                </a:xfrm>
                <a:custGeom>
                  <a:avLst/>
                  <a:gdLst/>
                  <a:ahLst/>
                  <a:cxnLst/>
                  <a:rect l="l" t="t" r="r" b="b"/>
                  <a:pathLst>
                    <a:path w="91389" h="81829" fill="none" extrusionOk="0">
                      <a:moveTo>
                        <a:pt x="0" y="81828"/>
                      </a:moveTo>
                      <a:lnTo>
                        <a:pt x="38853" y="73463"/>
                      </a:lnTo>
                      <a:lnTo>
                        <a:pt x="40512" y="52561"/>
                      </a:lnTo>
                      <a:lnTo>
                        <a:pt x="25122" y="38512"/>
                      </a:lnTo>
                      <a:lnTo>
                        <a:pt x="40341" y="28586"/>
                      </a:lnTo>
                      <a:lnTo>
                        <a:pt x="59609" y="36098"/>
                      </a:lnTo>
                      <a:lnTo>
                        <a:pt x="54633" y="5879"/>
                      </a:lnTo>
                      <a:lnTo>
                        <a:pt x="77486" y="24805"/>
                      </a:lnTo>
                      <a:lnTo>
                        <a:pt x="91389" y="15635"/>
                      </a:lnTo>
                      <a:lnTo>
                        <a:pt x="75779" y="1"/>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11"/>
                <p:cNvSpPr/>
                <p:nvPr/>
              </p:nvSpPr>
              <p:spPr>
                <a:xfrm>
                  <a:off x="2713675" y="1857200"/>
                  <a:ext cx="1227425" cy="1431075"/>
                </a:xfrm>
                <a:custGeom>
                  <a:avLst/>
                  <a:gdLst/>
                  <a:ahLst/>
                  <a:cxnLst/>
                  <a:rect l="l" t="t" r="r" b="b"/>
                  <a:pathLst>
                    <a:path w="49097" h="57243" fill="none" extrusionOk="0">
                      <a:moveTo>
                        <a:pt x="39414" y="34317"/>
                      </a:moveTo>
                      <a:lnTo>
                        <a:pt x="7512" y="0"/>
                      </a:lnTo>
                      <a:lnTo>
                        <a:pt x="0" y="20268"/>
                      </a:lnTo>
                      <a:lnTo>
                        <a:pt x="19951" y="36634"/>
                      </a:lnTo>
                      <a:lnTo>
                        <a:pt x="49097" y="57243"/>
                      </a:lnTo>
                      <a:close/>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11"/>
                <p:cNvSpPr/>
                <p:nvPr/>
              </p:nvSpPr>
              <p:spPr>
                <a:xfrm>
                  <a:off x="4142300" y="1921825"/>
                  <a:ext cx="2723750" cy="3131050"/>
                </a:xfrm>
                <a:custGeom>
                  <a:avLst/>
                  <a:gdLst/>
                  <a:ahLst/>
                  <a:cxnLst/>
                  <a:rect l="l" t="t" r="r" b="b"/>
                  <a:pathLst>
                    <a:path w="108950" h="125242" fill="none" extrusionOk="0">
                      <a:moveTo>
                        <a:pt x="0" y="33366"/>
                      </a:moveTo>
                      <a:lnTo>
                        <a:pt x="22293" y="46731"/>
                      </a:lnTo>
                      <a:lnTo>
                        <a:pt x="47414" y="48682"/>
                      </a:lnTo>
                      <a:lnTo>
                        <a:pt x="32195" y="58536"/>
                      </a:lnTo>
                      <a:lnTo>
                        <a:pt x="10537" y="63267"/>
                      </a:lnTo>
                      <a:lnTo>
                        <a:pt x="30366" y="80925"/>
                      </a:lnTo>
                      <a:lnTo>
                        <a:pt x="39634" y="68072"/>
                      </a:lnTo>
                      <a:lnTo>
                        <a:pt x="53024" y="87901"/>
                      </a:lnTo>
                      <a:lnTo>
                        <a:pt x="49414" y="106559"/>
                      </a:lnTo>
                      <a:lnTo>
                        <a:pt x="29878" y="122485"/>
                      </a:lnTo>
                      <a:lnTo>
                        <a:pt x="27341" y="99169"/>
                      </a:lnTo>
                      <a:lnTo>
                        <a:pt x="12732" y="86633"/>
                      </a:lnTo>
                      <a:lnTo>
                        <a:pt x="75340" y="98510"/>
                      </a:lnTo>
                      <a:lnTo>
                        <a:pt x="76243" y="124705"/>
                      </a:lnTo>
                      <a:lnTo>
                        <a:pt x="86681" y="125241"/>
                      </a:lnTo>
                      <a:lnTo>
                        <a:pt x="85560" y="83023"/>
                      </a:lnTo>
                      <a:lnTo>
                        <a:pt x="83096" y="62048"/>
                      </a:lnTo>
                      <a:lnTo>
                        <a:pt x="76340" y="26463"/>
                      </a:lnTo>
                      <a:lnTo>
                        <a:pt x="107486" y="19366"/>
                      </a:lnTo>
                      <a:lnTo>
                        <a:pt x="108949" y="25000"/>
                      </a:lnTo>
                      <a:lnTo>
                        <a:pt x="86779" y="42292"/>
                      </a:lnTo>
                      <a:lnTo>
                        <a:pt x="64804" y="44439"/>
                      </a:lnTo>
                      <a:lnTo>
                        <a:pt x="76340" y="26463"/>
                      </a:lnTo>
                      <a:lnTo>
                        <a:pt x="106218" y="1"/>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11"/>
                <p:cNvSpPr/>
                <p:nvPr/>
              </p:nvSpPr>
              <p:spPr>
                <a:xfrm>
                  <a:off x="5133125" y="3020575"/>
                  <a:ext cx="1970725" cy="1364025"/>
                </a:xfrm>
                <a:custGeom>
                  <a:avLst/>
                  <a:gdLst/>
                  <a:ahLst/>
                  <a:cxnLst/>
                  <a:rect l="l" t="t" r="r" b="b"/>
                  <a:pathLst>
                    <a:path w="78829" h="54561" fill="none" extrusionOk="0">
                      <a:moveTo>
                        <a:pt x="78828" y="1"/>
                      </a:moveTo>
                      <a:lnTo>
                        <a:pt x="56414" y="17317"/>
                      </a:lnTo>
                      <a:lnTo>
                        <a:pt x="71292" y="30902"/>
                      </a:lnTo>
                      <a:lnTo>
                        <a:pt x="35707" y="54560"/>
                      </a:lnTo>
                      <a:lnTo>
                        <a:pt x="33024" y="29756"/>
                      </a:lnTo>
                      <a:lnTo>
                        <a:pt x="21439" y="18732"/>
                      </a:lnTo>
                      <a:lnTo>
                        <a:pt x="1" y="24122"/>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11"/>
                <p:cNvSpPr/>
                <p:nvPr/>
              </p:nvSpPr>
              <p:spPr>
                <a:xfrm>
                  <a:off x="3948400" y="4490050"/>
                  <a:ext cx="313425" cy="520750"/>
                </a:xfrm>
                <a:custGeom>
                  <a:avLst/>
                  <a:gdLst/>
                  <a:ahLst/>
                  <a:cxnLst/>
                  <a:rect l="l" t="t" r="r" b="b"/>
                  <a:pathLst>
                    <a:path w="12537" h="20830" fill="none" extrusionOk="0">
                      <a:moveTo>
                        <a:pt x="12537" y="1"/>
                      </a:moveTo>
                      <a:lnTo>
                        <a:pt x="0" y="20829"/>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11"/>
                <p:cNvSpPr/>
                <p:nvPr/>
              </p:nvSpPr>
              <p:spPr>
                <a:xfrm>
                  <a:off x="4261800" y="4490050"/>
                  <a:ext cx="429300" cy="429900"/>
                </a:xfrm>
                <a:custGeom>
                  <a:avLst/>
                  <a:gdLst/>
                  <a:ahLst/>
                  <a:cxnLst/>
                  <a:rect l="l" t="t" r="r" b="b"/>
                  <a:pathLst>
                    <a:path w="17172" h="17196" fill="none" extrusionOk="0">
                      <a:moveTo>
                        <a:pt x="1" y="1"/>
                      </a:moveTo>
                      <a:lnTo>
                        <a:pt x="17171" y="17195"/>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11"/>
                <p:cNvSpPr/>
                <p:nvPr/>
              </p:nvSpPr>
              <p:spPr>
                <a:xfrm>
                  <a:off x="5377625" y="4585775"/>
                  <a:ext cx="381125" cy="496375"/>
                </a:xfrm>
                <a:custGeom>
                  <a:avLst/>
                  <a:gdLst/>
                  <a:ahLst/>
                  <a:cxnLst/>
                  <a:rect l="l" t="t" r="r" b="b"/>
                  <a:pathLst>
                    <a:path w="15245" h="19855" fill="none" extrusionOk="0">
                      <a:moveTo>
                        <a:pt x="1" y="1"/>
                      </a:moveTo>
                      <a:lnTo>
                        <a:pt x="15245" y="19854"/>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11"/>
                <p:cNvSpPr/>
                <p:nvPr/>
              </p:nvSpPr>
              <p:spPr>
                <a:xfrm>
                  <a:off x="6320300" y="4568700"/>
                  <a:ext cx="206725" cy="602450"/>
                </a:xfrm>
                <a:custGeom>
                  <a:avLst/>
                  <a:gdLst/>
                  <a:ahLst/>
                  <a:cxnLst/>
                  <a:rect l="l" t="t" r="r" b="b"/>
                  <a:pathLst>
                    <a:path w="8269" h="24098" fill="none" extrusionOk="0">
                      <a:moveTo>
                        <a:pt x="8269" y="1"/>
                      </a:moveTo>
                      <a:lnTo>
                        <a:pt x="0" y="24098"/>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11"/>
                <p:cNvSpPr/>
                <p:nvPr/>
              </p:nvSpPr>
              <p:spPr>
                <a:xfrm>
                  <a:off x="6527000" y="4568700"/>
                  <a:ext cx="432950" cy="466500"/>
                </a:xfrm>
                <a:custGeom>
                  <a:avLst/>
                  <a:gdLst/>
                  <a:ahLst/>
                  <a:cxnLst/>
                  <a:rect l="l" t="t" r="r" b="b"/>
                  <a:pathLst>
                    <a:path w="17318" h="18660" fill="none" extrusionOk="0">
                      <a:moveTo>
                        <a:pt x="1" y="1"/>
                      </a:moveTo>
                      <a:lnTo>
                        <a:pt x="17317" y="18659"/>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11"/>
                <p:cNvSpPr/>
                <p:nvPr/>
              </p:nvSpPr>
              <p:spPr>
                <a:xfrm>
                  <a:off x="6281275" y="3997375"/>
                  <a:ext cx="600625" cy="207950"/>
                </a:xfrm>
                <a:custGeom>
                  <a:avLst/>
                  <a:gdLst/>
                  <a:ahLst/>
                  <a:cxnLst/>
                  <a:rect l="l" t="t" r="r" b="b"/>
                  <a:pathLst>
                    <a:path w="24025" h="8318" fill="none" extrusionOk="0">
                      <a:moveTo>
                        <a:pt x="1" y="1"/>
                      </a:moveTo>
                      <a:lnTo>
                        <a:pt x="24024" y="8318"/>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11"/>
                <p:cNvSpPr/>
                <p:nvPr/>
              </p:nvSpPr>
              <p:spPr>
                <a:xfrm>
                  <a:off x="2161850" y="2363900"/>
                  <a:ext cx="1050625" cy="409150"/>
                </a:xfrm>
                <a:custGeom>
                  <a:avLst/>
                  <a:gdLst/>
                  <a:ahLst/>
                  <a:cxnLst/>
                  <a:rect l="l" t="t" r="r" b="b"/>
                  <a:pathLst>
                    <a:path w="42025" h="16366" fill="none" extrusionOk="0">
                      <a:moveTo>
                        <a:pt x="22073" y="0"/>
                      </a:moveTo>
                      <a:lnTo>
                        <a:pt x="1" y="9268"/>
                      </a:lnTo>
                      <a:lnTo>
                        <a:pt x="42024" y="16366"/>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11"/>
                <p:cNvSpPr/>
                <p:nvPr/>
              </p:nvSpPr>
              <p:spPr>
                <a:xfrm>
                  <a:off x="605800" y="2507175"/>
                  <a:ext cx="480500" cy="27475"/>
                </a:xfrm>
                <a:custGeom>
                  <a:avLst/>
                  <a:gdLst/>
                  <a:ahLst/>
                  <a:cxnLst/>
                  <a:rect l="l" t="t" r="r" b="b"/>
                  <a:pathLst>
                    <a:path w="19220" h="1099" fill="none" extrusionOk="0">
                      <a:moveTo>
                        <a:pt x="19219" y="1098"/>
                      </a:moveTo>
                      <a:lnTo>
                        <a:pt x="0" y="1"/>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11"/>
                <p:cNvSpPr/>
                <p:nvPr/>
              </p:nvSpPr>
              <p:spPr>
                <a:xfrm>
                  <a:off x="514325" y="1369400"/>
                  <a:ext cx="571975" cy="703050"/>
                </a:xfrm>
                <a:custGeom>
                  <a:avLst/>
                  <a:gdLst/>
                  <a:ahLst/>
                  <a:cxnLst/>
                  <a:rect l="l" t="t" r="r" b="b"/>
                  <a:pathLst>
                    <a:path w="22879" h="28122" fill="none" extrusionOk="0">
                      <a:moveTo>
                        <a:pt x="22878" y="8464"/>
                      </a:moveTo>
                      <a:lnTo>
                        <a:pt x="1" y="1"/>
                      </a:lnTo>
                      <a:lnTo>
                        <a:pt x="1586" y="28122"/>
                      </a:lnTo>
                      <a:close/>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11"/>
                <p:cNvSpPr/>
                <p:nvPr/>
              </p:nvSpPr>
              <p:spPr>
                <a:xfrm>
                  <a:off x="1661250" y="1744400"/>
                  <a:ext cx="924400" cy="693900"/>
                </a:xfrm>
                <a:custGeom>
                  <a:avLst/>
                  <a:gdLst/>
                  <a:ahLst/>
                  <a:cxnLst/>
                  <a:rect l="l" t="t" r="r" b="b"/>
                  <a:pathLst>
                    <a:path w="36976" h="27756" fill="none" extrusionOk="0">
                      <a:moveTo>
                        <a:pt x="36975" y="0"/>
                      </a:moveTo>
                      <a:lnTo>
                        <a:pt x="19098" y="11293"/>
                      </a:lnTo>
                      <a:lnTo>
                        <a:pt x="1" y="27756"/>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11"/>
                <p:cNvSpPr/>
                <p:nvPr/>
              </p:nvSpPr>
              <p:spPr>
                <a:xfrm>
                  <a:off x="4405700" y="3502875"/>
                  <a:ext cx="54900" cy="584775"/>
                </a:xfrm>
                <a:custGeom>
                  <a:avLst/>
                  <a:gdLst/>
                  <a:ahLst/>
                  <a:cxnLst/>
                  <a:rect l="l" t="t" r="r" b="b"/>
                  <a:pathLst>
                    <a:path w="2196" h="23391" fill="none" extrusionOk="0">
                      <a:moveTo>
                        <a:pt x="1" y="1"/>
                      </a:moveTo>
                      <a:lnTo>
                        <a:pt x="2196" y="23391"/>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11"/>
                <p:cNvSpPr/>
                <p:nvPr/>
              </p:nvSpPr>
              <p:spPr>
                <a:xfrm>
                  <a:off x="3941075" y="3090100"/>
                  <a:ext cx="758550" cy="198175"/>
                </a:xfrm>
                <a:custGeom>
                  <a:avLst/>
                  <a:gdLst/>
                  <a:ahLst/>
                  <a:cxnLst/>
                  <a:rect l="l" t="t" r="r" b="b"/>
                  <a:pathLst>
                    <a:path w="30342" h="7927" fill="none" extrusionOk="0">
                      <a:moveTo>
                        <a:pt x="30342" y="0"/>
                      </a:moveTo>
                      <a:lnTo>
                        <a:pt x="1" y="7927"/>
                      </a:lnTo>
                    </a:path>
                  </a:pathLst>
                </a:custGeom>
                <a:noFill/>
                <a:ln w="9525" cap="flat" cmpd="sng">
                  <a:solidFill>
                    <a:schemeClr val="lt2"/>
                  </a:solidFill>
                  <a:prstDash val="solid"/>
                  <a:miter lim="24389"/>
                  <a:headEnd type="none" w="sm" len="sm"/>
                  <a:tailEnd type="none" w="sm" len="sm"/>
                </a:ln>
                <a:effectLst>
                  <a:outerShdw blurRad="142875" algn="bl" rotWithShape="0">
                    <a:schemeClr val="l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4" name="Google Shape;964;p11"/>
              <p:cNvGrpSpPr/>
              <p:nvPr/>
            </p:nvGrpSpPr>
            <p:grpSpPr>
              <a:xfrm rot="10800000" flipH="1">
                <a:off x="-1649808" y="-1660189"/>
                <a:ext cx="6141628" cy="4231931"/>
                <a:chOff x="514925" y="265275"/>
                <a:chExt cx="6322450" cy="4383150"/>
              </a:xfrm>
            </p:grpSpPr>
            <p:sp>
              <p:nvSpPr>
                <p:cNvPr id="965" name="Google Shape;965;p11"/>
                <p:cNvSpPr/>
                <p:nvPr/>
              </p:nvSpPr>
              <p:spPr>
                <a:xfrm>
                  <a:off x="3124925" y="2269475"/>
                  <a:ext cx="21675" cy="19650"/>
                </a:xfrm>
                <a:custGeom>
                  <a:avLst/>
                  <a:gdLst/>
                  <a:ahLst/>
                  <a:cxnLst/>
                  <a:rect l="l" t="t" r="r" b="b"/>
                  <a:pathLst>
                    <a:path w="867" h="786" extrusionOk="0">
                      <a:moveTo>
                        <a:pt x="436" y="0"/>
                      </a:moveTo>
                      <a:cubicBezTo>
                        <a:pt x="214" y="0"/>
                        <a:pt x="1" y="203"/>
                        <a:pt x="38" y="460"/>
                      </a:cubicBezTo>
                      <a:cubicBezTo>
                        <a:pt x="82" y="668"/>
                        <a:pt x="262" y="785"/>
                        <a:pt x="440" y="785"/>
                      </a:cubicBezTo>
                      <a:cubicBezTo>
                        <a:pt x="554" y="785"/>
                        <a:pt x="668" y="736"/>
                        <a:pt x="745" y="631"/>
                      </a:cubicBezTo>
                      <a:cubicBezTo>
                        <a:pt x="867" y="436"/>
                        <a:pt x="818" y="192"/>
                        <a:pt x="647" y="70"/>
                      </a:cubicBezTo>
                      <a:cubicBezTo>
                        <a:pt x="582" y="22"/>
                        <a:pt x="508" y="0"/>
                        <a:pt x="43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11"/>
                <p:cNvSpPr/>
                <p:nvPr/>
              </p:nvSpPr>
              <p:spPr>
                <a:xfrm>
                  <a:off x="3577675" y="2099825"/>
                  <a:ext cx="36000" cy="32225"/>
                </a:xfrm>
                <a:custGeom>
                  <a:avLst/>
                  <a:gdLst/>
                  <a:ahLst/>
                  <a:cxnLst/>
                  <a:rect l="l" t="t" r="r" b="b"/>
                  <a:pathLst>
                    <a:path w="1440" h="1289" extrusionOk="0">
                      <a:moveTo>
                        <a:pt x="696" y="0"/>
                      </a:moveTo>
                      <a:cubicBezTo>
                        <a:pt x="324" y="0"/>
                        <a:pt x="1" y="338"/>
                        <a:pt x="74" y="758"/>
                      </a:cubicBezTo>
                      <a:cubicBezTo>
                        <a:pt x="132" y="1093"/>
                        <a:pt x="416" y="1289"/>
                        <a:pt x="703" y="1289"/>
                      </a:cubicBezTo>
                      <a:cubicBezTo>
                        <a:pt x="897" y="1289"/>
                        <a:pt x="1092" y="1199"/>
                        <a:pt x="1220" y="1002"/>
                      </a:cubicBezTo>
                      <a:cubicBezTo>
                        <a:pt x="1440" y="710"/>
                        <a:pt x="1366" y="319"/>
                        <a:pt x="1074" y="124"/>
                      </a:cubicBezTo>
                      <a:cubicBezTo>
                        <a:pt x="951" y="39"/>
                        <a:pt x="821" y="0"/>
                        <a:pt x="69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11"/>
                <p:cNvSpPr/>
                <p:nvPr/>
              </p:nvSpPr>
              <p:spPr>
                <a:xfrm>
                  <a:off x="3292625" y="2648125"/>
                  <a:ext cx="21675" cy="19625"/>
                </a:xfrm>
                <a:custGeom>
                  <a:avLst/>
                  <a:gdLst/>
                  <a:ahLst/>
                  <a:cxnLst/>
                  <a:rect l="l" t="t" r="r" b="b"/>
                  <a:pathLst>
                    <a:path w="867" h="785" extrusionOk="0">
                      <a:moveTo>
                        <a:pt x="425" y="0"/>
                      </a:moveTo>
                      <a:cubicBezTo>
                        <a:pt x="199" y="0"/>
                        <a:pt x="0" y="203"/>
                        <a:pt x="37" y="460"/>
                      </a:cubicBezTo>
                      <a:cubicBezTo>
                        <a:pt x="81" y="668"/>
                        <a:pt x="261" y="785"/>
                        <a:pt x="439" y="785"/>
                      </a:cubicBezTo>
                      <a:cubicBezTo>
                        <a:pt x="554" y="785"/>
                        <a:pt x="668" y="736"/>
                        <a:pt x="744" y="631"/>
                      </a:cubicBezTo>
                      <a:cubicBezTo>
                        <a:pt x="866" y="436"/>
                        <a:pt x="817" y="192"/>
                        <a:pt x="647" y="70"/>
                      </a:cubicBezTo>
                      <a:cubicBezTo>
                        <a:pt x="575" y="22"/>
                        <a:pt x="498" y="0"/>
                        <a:pt x="425"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11"/>
                <p:cNvSpPr/>
                <p:nvPr/>
              </p:nvSpPr>
              <p:spPr>
                <a:xfrm>
                  <a:off x="2890625" y="2093225"/>
                  <a:ext cx="38925" cy="34800"/>
                </a:xfrm>
                <a:custGeom>
                  <a:avLst/>
                  <a:gdLst/>
                  <a:ahLst/>
                  <a:cxnLst/>
                  <a:rect l="l" t="t" r="r" b="b"/>
                  <a:pathLst>
                    <a:path w="1557" h="1392" extrusionOk="0">
                      <a:moveTo>
                        <a:pt x="779" y="1"/>
                      </a:moveTo>
                      <a:cubicBezTo>
                        <a:pt x="371" y="1"/>
                        <a:pt x="0" y="365"/>
                        <a:pt x="93" y="827"/>
                      </a:cubicBezTo>
                      <a:cubicBezTo>
                        <a:pt x="152" y="1180"/>
                        <a:pt x="458" y="1391"/>
                        <a:pt x="773" y="1391"/>
                      </a:cubicBezTo>
                      <a:cubicBezTo>
                        <a:pt x="980" y="1391"/>
                        <a:pt x="1191" y="1299"/>
                        <a:pt x="1337" y="1096"/>
                      </a:cubicBezTo>
                      <a:cubicBezTo>
                        <a:pt x="1556" y="779"/>
                        <a:pt x="1483" y="340"/>
                        <a:pt x="1166" y="120"/>
                      </a:cubicBezTo>
                      <a:cubicBezTo>
                        <a:pt x="1042" y="38"/>
                        <a:pt x="909" y="1"/>
                        <a:pt x="77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11"/>
                <p:cNvSpPr/>
                <p:nvPr/>
              </p:nvSpPr>
              <p:spPr>
                <a:xfrm>
                  <a:off x="2331350" y="2743125"/>
                  <a:ext cx="23800" cy="19475"/>
                </a:xfrm>
                <a:custGeom>
                  <a:avLst/>
                  <a:gdLst/>
                  <a:ahLst/>
                  <a:cxnLst/>
                  <a:rect l="l" t="t" r="r" b="b"/>
                  <a:pathLst>
                    <a:path w="952" h="779" extrusionOk="0">
                      <a:moveTo>
                        <a:pt x="500" y="0"/>
                      </a:moveTo>
                      <a:cubicBezTo>
                        <a:pt x="440" y="0"/>
                        <a:pt x="377" y="16"/>
                        <a:pt x="318" y="50"/>
                      </a:cubicBezTo>
                      <a:cubicBezTo>
                        <a:pt x="1" y="221"/>
                        <a:pt x="50" y="660"/>
                        <a:pt x="391" y="758"/>
                      </a:cubicBezTo>
                      <a:cubicBezTo>
                        <a:pt x="430" y="772"/>
                        <a:pt x="470" y="779"/>
                        <a:pt x="510" y="779"/>
                      </a:cubicBezTo>
                      <a:cubicBezTo>
                        <a:pt x="667" y="779"/>
                        <a:pt x="816" y="670"/>
                        <a:pt x="855" y="514"/>
                      </a:cubicBezTo>
                      <a:cubicBezTo>
                        <a:pt x="952" y="241"/>
                        <a:pt x="739" y="0"/>
                        <a:pt x="50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11"/>
                <p:cNvSpPr/>
                <p:nvPr/>
              </p:nvSpPr>
              <p:spPr>
                <a:xfrm>
                  <a:off x="2023450" y="3017650"/>
                  <a:ext cx="23700" cy="20300"/>
                </a:xfrm>
                <a:custGeom>
                  <a:avLst/>
                  <a:gdLst/>
                  <a:ahLst/>
                  <a:cxnLst/>
                  <a:rect l="l" t="t" r="r" b="b"/>
                  <a:pathLst>
                    <a:path w="948" h="812" extrusionOk="0">
                      <a:moveTo>
                        <a:pt x="439" y="0"/>
                      </a:moveTo>
                      <a:cubicBezTo>
                        <a:pt x="278" y="0"/>
                        <a:pt x="121" y="93"/>
                        <a:pt x="73" y="313"/>
                      </a:cubicBezTo>
                      <a:cubicBezTo>
                        <a:pt x="0" y="508"/>
                        <a:pt x="122" y="727"/>
                        <a:pt x="342" y="801"/>
                      </a:cubicBezTo>
                      <a:cubicBezTo>
                        <a:pt x="371" y="808"/>
                        <a:pt x="400" y="811"/>
                        <a:pt x="430" y="811"/>
                      </a:cubicBezTo>
                      <a:cubicBezTo>
                        <a:pt x="599" y="811"/>
                        <a:pt x="767" y="698"/>
                        <a:pt x="829" y="532"/>
                      </a:cubicBezTo>
                      <a:cubicBezTo>
                        <a:pt x="948" y="221"/>
                        <a:pt x="689" y="0"/>
                        <a:pt x="43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11"/>
                <p:cNvSpPr/>
                <p:nvPr/>
              </p:nvSpPr>
              <p:spPr>
                <a:xfrm>
                  <a:off x="5303750" y="2894950"/>
                  <a:ext cx="23300" cy="19825"/>
                </a:xfrm>
                <a:custGeom>
                  <a:avLst/>
                  <a:gdLst/>
                  <a:ahLst/>
                  <a:cxnLst/>
                  <a:rect l="l" t="t" r="r" b="b"/>
                  <a:pathLst>
                    <a:path w="932" h="793" extrusionOk="0">
                      <a:moveTo>
                        <a:pt x="447" y="0"/>
                      </a:moveTo>
                      <a:cubicBezTo>
                        <a:pt x="202" y="0"/>
                        <a:pt x="0" y="241"/>
                        <a:pt x="78" y="514"/>
                      </a:cubicBezTo>
                      <a:cubicBezTo>
                        <a:pt x="120" y="680"/>
                        <a:pt x="285" y="793"/>
                        <a:pt x="468" y="793"/>
                      </a:cubicBezTo>
                      <a:cubicBezTo>
                        <a:pt x="500" y="793"/>
                        <a:pt x="533" y="789"/>
                        <a:pt x="566" y="782"/>
                      </a:cubicBezTo>
                      <a:cubicBezTo>
                        <a:pt x="883" y="660"/>
                        <a:pt x="932" y="221"/>
                        <a:pt x="639" y="50"/>
                      </a:cubicBezTo>
                      <a:cubicBezTo>
                        <a:pt x="575" y="16"/>
                        <a:pt x="510" y="0"/>
                        <a:pt x="447"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11"/>
                <p:cNvSpPr/>
                <p:nvPr/>
              </p:nvSpPr>
              <p:spPr>
                <a:xfrm>
                  <a:off x="4903150" y="2788850"/>
                  <a:ext cx="23300" cy="19500"/>
                </a:xfrm>
                <a:custGeom>
                  <a:avLst/>
                  <a:gdLst/>
                  <a:ahLst/>
                  <a:cxnLst/>
                  <a:rect l="l" t="t" r="r" b="b"/>
                  <a:pathLst>
                    <a:path w="932" h="780" extrusionOk="0">
                      <a:moveTo>
                        <a:pt x="447" y="0"/>
                      </a:moveTo>
                      <a:cubicBezTo>
                        <a:pt x="202" y="0"/>
                        <a:pt x="0" y="242"/>
                        <a:pt x="78" y="514"/>
                      </a:cubicBezTo>
                      <a:cubicBezTo>
                        <a:pt x="136" y="670"/>
                        <a:pt x="273" y="779"/>
                        <a:pt x="438" y="779"/>
                      </a:cubicBezTo>
                      <a:cubicBezTo>
                        <a:pt x="479" y="779"/>
                        <a:pt x="522" y="772"/>
                        <a:pt x="566" y="758"/>
                      </a:cubicBezTo>
                      <a:cubicBezTo>
                        <a:pt x="907" y="660"/>
                        <a:pt x="932" y="221"/>
                        <a:pt x="639" y="50"/>
                      </a:cubicBezTo>
                      <a:cubicBezTo>
                        <a:pt x="575" y="16"/>
                        <a:pt x="509" y="0"/>
                        <a:pt x="447"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11"/>
                <p:cNvSpPr/>
                <p:nvPr/>
              </p:nvSpPr>
              <p:spPr>
                <a:xfrm>
                  <a:off x="4246575" y="4628675"/>
                  <a:ext cx="23325" cy="19750"/>
                </a:xfrm>
                <a:custGeom>
                  <a:avLst/>
                  <a:gdLst/>
                  <a:ahLst/>
                  <a:cxnLst/>
                  <a:rect l="l" t="t" r="r" b="b"/>
                  <a:pathLst>
                    <a:path w="933" h="790" extrusionOk="0">
                      <a:moveTo>
                        <a:pt x="430" y="0"/>
                      </a:moveTo>
                      <a:cubicBezTo>
                        <a:pt x="393" y="0"/>
                        <a:pt x="356" y="6"/>
                        <a:pt x="317" y="17"/>
                      </a:cubicBezTo>
                      <a:cubicBezTo>
                        <a:pt x="122" y="90"/>
                        <a:pt x="0" y="309"/>
                        <a:pt x="49" y="504"/>
                      </a:cubicBezTo>
                      <a:cubicBezTo>
                        <a:pt x="102" y="691"/>
                        <a:pt x="264" y="790"/>
                        <a:pt x="429" y="790"/>
                      </a:cubicBezTo>
                      <a:cubicBezTo>
                        <a:pt x="565" y="790"/>
                        <a:pt x="703" y="721"/>
                        <a:pt x="781" y="578"/>
                      </a:cubicBezTo>
                      <a:cubicBezTo>
                        <a:pt x="932" y="318"/>
                        <a:pt x="719" y="0"/>
                        <a:pt x="43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11"/>
                <p:cNvSpPr/>
                <p:nvPr/>
              </p:nvSpPr>
              <p:spPr>
                <a:xfrm>
                  <a:off x="3845850" y="4522350"/>
                  <a:ext cx="23925" cy="19825"/>
                </a:xfrm>
                <a:custGeom>
                  <a:avLst/>
                  <a:gdLst/>
                  <a:ahLst/>
                  <a:cxnLst/>
                  <a:rect l="l" t="t" r="r" b="b"/>
                  <a:pathLst>
                    <a:path w="957" h="793" extrusionOk="0">
                      <a:moveTo>
                        <a:pt x="457" y="0"/>
                      </a:moveTo>
                      <a:cubicBezTo>
                        <a:pt x="217" y="0"/>
                        <a:pt x="0" y="241"/>
                        <a:pt x="78" y="514"/>
                      </a:cubicBezTo>
                      <a:cubicBezTo>
                        <a:pt x="140" y="680"/>
                        <a:pt x="309" y="793"/>
                        <a:pt x="478" y="793"/>
                      </a:cubicBezTo>
                      <a:cubicBezTo>
                        <a:pt x="507" y="793"/>
                        <a:pt x="537" y="789"/>
                        <a:pt x="566" y="782"/>
                      </a:cubicBezTo>
                      <a:cubicBezTo>
                        <a:pt x="907" y="684"/>
                        <a:pt x="956" y="221"/>
                        <a:pt x="639" y="50"/>
                      </a:cubicBezTo>
                      <a:cubicBezTo>
                        <a:pt x="580" y="16"/>
                        <a:pt x="518" y="0"/>
                        <a:pt x="457"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11"/>
                <p:cNvSpPr/>
                <p:nvPr/>
              </p:nvSpPr>
              <p:spPr>
                <a:xfrm>
                  <a:off x="6364650" y="2417850"/>
                  <a:ext cx="23975" cy="19600"/>
                </a:xfrm>
                <a:custGeom>
                  <a:avLst/>
                  <a:gdLst/>
                  <a:ahLst/>
                  <a:cxnLst/>
                  <a:rect l="l" t="t" r="r" b="b"/>
                  <a:pathLst>
                    <a:path w="959" h="784" extrusionOk="0">
                      <a:moveTo>
                        <a:pt x="482" y="0"/>
                      </a:moveTo>
                      <a:cubicBezTo>
                        <a:pt x="303" y="0"/>
                        <a:pt x="141" y="99"/>
                        <a:pt x="80" y="281"/>
                      </a:cubicBezTo>
                      <a:cubicBezTo>
                        <a:pt x="0" y="540"/>
                        <a:pt x="214" y="783"/>
                        <a:pt x="468" y="783"/>
                      </a:cubicBezTo>
                      <a:cubicBezTo>
                        <a:pt x="525" y="783"/>
                        <a:pt x="583" y="771"/>
                        <a:pt x="641" y="744"/>
                      </a:cubicBezTo>
                      <a:cubicBezTo>
                        <a:pt x="958" y="574"/>
                        <a:pt x="909" y="135"/>
                        <a:pt x="592" y="13"/>
                      </a:cubicBezTo>
                      <a:cubicBezTo>
                        <a:pt x="555" y="5"/>
                        <a:pt x="518" y="0"/>
                        <a:pt x="482"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11"/>
                <p:cNvSpPr/>
                <p:nvPr/>
              </p:nvSpPr>
              <p:spPr>
                <a:xfrm>
                  <a:off x="6096525" y="2103225"/>
                  <a:ext cx="24700" cy="19600"/>
                </a:xfrm>
                <a:custGeom>
                  <a:avLst/>
                  <a:gdLst/>
                  <a:ahLst/>
                  <a:cxnLst/>
                  <a:rect l="l" t="t" r="r" b="b"/>
                  <a:pathLst>
                    <a:path w="988" h="784" extrusionOk="0">
                      <a:moveTo>
                        <a:pt x="451" y="0"/>
                      </a:moveTo>
                      <a:cubicBezTo>
                        <a:pt x="272" y="0"/>
                        <a:pt x="110" y="99"/>
                        <a:pt x="49" y="281"/>
                      </a:cubicBezTo>
                      <a:cubicBezTo>
                        <a:pt x="0" y="476"/>
                        <a:pt x="98" y="696"/>
                        <a:pt x="318" y="769"/>
                      </a:cubicBezTo>
                      <a:cubicBezTo>
                        <a:pt x="355" y="779"/>
                        <a:pt x="391" y="783"/>
                        <a:pt x="426" y="783"/>
                      </a:cubicBezTo>
                      <a:cubicBezTo>
                        <a:pt x="816" y="783"/>
                        <a:pt x="987" y="192"/>
                        <a:pt x="561" y="13"/>
                      </a:cubicBezTo>
                      <a:cubicBezTo>
                        <a:pt x="524" y="4"/>
                        <a:pt x="487" y="0"/>
                        <a:pt x="451"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11"/>
                <p:cNvSpPr/>
                <p:nvPr/>
              </p:nvSpPr>
              <p:spPr>
                <a:xfrm>
                  <a:off x="4086375" y="3790050"/>
                  <a:ext cx="49250" cy="44525"/>
                </a:xfrm>
                <a:custGeom>
                  <a:avLst/>
                  <a:gdLst/>
                  <a:ahLst/>
                  <a:cxnLst/>
                  <a:rect l="l" t="t" r="r" b="b"/>
                  <a:pathLst>
                    <a:path w="1970" h="1781" extrusionOk="0">
                      <a:moveTo>
                        <a:pt x="968" y="1"/>
                      </a:moveTo>
                      <a:cubicBezTo>
                        <a:pt x="464" y="1"/>
                        <a:pt x="0" y="451"/>
                        <a:pt x="91" y="1050"/>
                      </a:cubicBezTo>
                      <a:cubicBezTo>
                        <a:pt x="178" y="1515"/>
                        <a:pt x="577" y="1781"/>
                        <a:pt x="978" y="1781"/>
                      </a:cubicBezTo>
                      <a:cubicBezTo>
                        <a:pt x="1250" y="1781"/>
                        <a:pt x="1523" y="1658"/>
                        <a:pt x="1701" y="1392"/>
                      </a:cubicBezTo>
                      <a:cubicBezTo>
                        <a:pt x="1969" y="977"/>
                        <a:pt x="1872" y="440"/>
                        <a:pt x="1481" y="172"/>
                      </a:cubicBezTo>
                      <a:cubicBezTo>
                        <a:pt x="1319" y="54"/>
                        <a:pt x="1141" y="1"/>
                        <a:pt x="968"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11"/>
                <p:cNvSpPr/>
                <p:nvPr/>
              </p:nvSpPr>
              <p:spPr>
                <a:xfrm>
                  <a:off x="4192000" y="4031600"/>
                  <a:ext cx="49700" cy="44575"/>
                </a:xfrm>
                <a:custGeom>
                  <a:avLst/>
                  <a:gdLst/>
                  <a:ahLst/>
                  <a:cxnLst/>
                  <a:rect l="l" t="t" r="r" b="b"/>
                  <a:pathLst>
                    <a:path w="1988" h="1783" extrusionOk="0">
                      <a:moveTo>
                        <a:pt x="983" y="0"/>
                      </a:moveTo>
                      <a:cubicBezTo>
                        <a:pt x="465" y="0"/>
                        <a:pt x="0" y="462"/>
                        <a:pt x="110" y="1046"/>
                      </a:cubicBezTo>
                      <a:cubicBezTo>
                        <a:pt x="198" y="1516"/>
                        <a:pt x="595" y="1782"/>
                        <a:pt x="998" y="1782"/>
                      </a:cubicBezTo>
                      <a:cubicBezTo>
                        <a:pt x="1265" y="1782"/>
                        <a:pt x="1535" y="1665"/>
                        <a:pt x="1720" y="1412"/>
                      </a:cubicBezTo>
                      <a:cubicBezTo>
                        <a:pt x="1988" y="998"/>
                        <a:pt x="1890" y="437"/>
                        <a:pt x="1500" y="168"/>
                      </a:cubicBezTo>
                      <a:cubicBezTo>
                        <a:pt x="1335" y="52"/>
                        <a:pt x="1156" y="0"/>
                        <a:pt x="98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11"/>
                <p:cNvSpPr/>
                <p:nvPr/>
              </p:nvSpPr>
              <p:spPr>
                <a:xfrm>
                  <a:off x="2743075" y="947275"/>
                  <a:ext cx="49875" cy="44700"/>
                </a:xfrm>
                <a:custGeom>
                  <a:avLst/>
                  <a:gdLst/>
                  <a:ahLst/>
                  <a:cxnLst/>
                  <a:rect l="l" t="t" r="r" b="b"/>
                  <a:pathLst>
                    <a:path w="1995" h="1788" extrusionOk="0">
                      <a:moveTo>
                        <a:pt x="986" y="0"/>
                      </a:moveTo>
                      <a:cubicBezTo>
                        <a:pt x="468" y="0"/>
                        <a:pt x="0" y="466"/>
                        <a:pt x="93" y="1057"/>
                      </a:cubicBezTo>
                      <a:cubicBezTo>
                        <a:pt x="180" y="1521"/>
                        <a:pt x="569" y="1787"/>
                        <a:pt x="968" y="1787"/>
                      </a:cubicBezTo>
                      <a:cubicBezTo>
                        <a:pt x="1240" y="1787"/>
                        <a:pt x="1515" y="1665"/>
                        <a:pt x="1702" y="1398"/>
                      </a:cubicBezTo>
                      <a:cubicBezTo>
                        <a:pt x="1995" y="1008"/>
                        <a:pt x="1873" y="447"/>
                        <a:pt x="1483" y="154"/>
                      </a:cubicBezTo>
                      <a:cubicBezTo>
                        <a:pt x="1323" y="48"/>
                        <a:pt x="1152" y="0"/>
                        <a:pt x="98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11"/>
                <p:cNvSpPr/>
                <p:nvPr/>
              </p:nvSpPr>
              <p:spPr>
                <a:xfrm>
                  <a:off x="2848725" y="1189600"/>
                  <a:ext cx="49725" cy="44425"/>
                </a:xfrm>
                <a:custGeom>
                  <a:avLst/>
                  <a:gdLst/>
                  <a:ahLst/>
                  <a:cxnLst/>
                  <a:rect l="l" t="t" r="r" b="b"/>
                  <a:pathLst>
                    <a:path w="1989" h="1777" extrusionOk="0">
                      <a:moveTo>
                        <a:pt x="983" y="0"/>
                      </a:moveTo>
                      <a:cubicBezTo>
                        <a:pt x="466" y="0"/>
                        <a:pt x="1" y="462"/>
                        <a:pt x="110" y="1046"/>
                      </a:cubicBezTo>
                      <a:cubicBezTo>
                        <a:pt x="197" y="1511"/>
                        <a:pt x="596" y="1777"/>
                        <a:pt x="997" y="1777"/>
                      </a:cubicBezTo>
                      <a:cubicBezTo>
                        <a:pt x="1269" y="1777"/>
                        <a:pt x="1542" y="1654"/>
                        <a:pt x="1720" y="1388"/>
                      </a:cubicBezTo>
                      <a:cubicBezTo>
                        <a:pt x="1988" y="998"/>
                        <a:pt x="1891" y="437"/>
                        <a:pt x="1501" y="168"/>
                      </a:cubicBezTo>
                      <a:cubicBezTo>
                        <a:pt x="1335" y="52"/>
                        <a:pt x="1156" y="0"/>
                        <a:pt x="98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11"/>
                <p:cNvSpPr/>
                <p:nvPr/>
              </p:nvSpPr>
              <p:spPr>
                <a:xfrm>
                  <a:off x="1001825" y="2874925"/>
                  <a:ext cx="49700" cy="44575"/>
                </a:xfrm>
                <a:custGeom>
                  <a:avLst/>
                  <a:gdLst/>
                  <a:ahLst/>
                  <a:cxnLst/>
                  <a:rect l="l" t="t" r="r" b="b"/>
                  <a:pathLst>
                    <a:path w="1988" h="1783" extrusionOk="0">
                      <a:moveTo>
                        <a:pt x="972" y="0"/>
                      </a:moveTo>
                      <a:cubicBezTo>
                        <a:pt x="465" y="0"/>
                        <a:pt x="0" y="462"/>
                        <a:pt x="110" y="1046"/>
                      </a:cubicBezTo>
                      <a:cubicBezTo>
                        <a:pt x="183" y="1516"/>
                        <a:pt x="583" y="1782"/>
                        <a:pt x="985" y="1782"/>
                      </a:cubicBezTo>
                      <a:cubicBezTo>
                        <a:pt x="1252" y="1782"/>
                        <a:pt x="1520" y="1665"/>
                        <a:pt x="1695" y="1412"/>
                      </a:cubicBezTo>
                      <a:cubicBezTo>
                        <a:pt x="1988" y="998"/>
                        <a:pt x="1890" y="437"/>
                        <a:pt x="1476" y="168"/>
                      </a:cubicBezTo>
                      <a:cubicBezTo>
                        <a:pt x="1317" y="52"/>
                        <a:pt x="1142" y="0"/>
                        <a:pt x="972"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11"/>
                <p:cNvSpPr/>
                <p:nvPr/>
              </p:nvSpPr>
              <p:spPr>
                <a:xfrm>
                  <a:off x="1107300" y="3117600"/>
                  <a:ext cx="49725" cy="44425"/>
                </a:xfrm>
                <a:custGeom>
                  <a:avLst/>
                  <a:gdLst/>
                  <a:ahLst/>
                  <a:cxnLst/>
                  <a:rect l="l" t="t" r="r" b="b"/>
                  <a:pathLst>
                    <a:path w="1989" h="1777" extrusionOk="0">
                      <a:moveTo>
                        <a:pt x="983" y="0"/>
                      </a:moveTo>
                      <a:cubicBezTo>
                        <a:pt x="466" y="0"/>
                        <a:pt x="1" y="462"/>
                        <a:pt x="110" y="1046"/>
                      </a:cubicBezTo>
                      <a:cubicBezTo>
                        <a:pt x="197" y="1511"/>
                        <a:pt x="596" y="1777"/>
                        <a:pt x="997" y="1777"/>
                      </a:cubicBezTo>
                      <a:cubicBezTo>
                        <a:pt x="1269" y="1777"/>
                        <a:pt x="1542" y="1654"/>
                        <a:pt x="1720" y="1388"/>
                      </a:cubicBezTo>
                      <a:cubicBezTo>
                        <a:pt x="1988" y="973"/>
                        <a:pt x="1891" y="437"/>
                        <a:pt x="1501" y="168"/>
                      </a:cubicBezTo>
                      <a:cubicBezTo>
                        <a:pt x="1335" y="52"/>
                        <a:pt x="1156" y="0"/>
                        <a:pt x="98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11"/>
                <p:cNvSpPr/>
                <p:nvPr/>
              </p:nvSpPr>
              <p:spPr>
                <a:xfrm>
                  <a:off x="6416000" y="1973775"/>
                  <a:ext cx="56150" cy="44500"/>
                </a:xfrm>
                <a:custGeom>
                  <a:avLst/>
                  <a:gdLst/>
                  <a:ahLst/>
                  <a:cxnLst/>
                  <a:rect l="l" t="t" r="r" b="b"/>
                  <a:pathLst>
                    <a:path w="2246" h="1780" extrusionOk="0">
                      <a:moveTo>
                        <a:pt x="1097" y="1"/>
                      </a:moveTo>
                      <a:cubicBezTo>
                        <a:pt x="466" y="1"/>
                        <a:pt x="1" y="713"/>
                        <a:pt x="343" y="1313"/>
                      </a:cubicBezTo>
                      <a:cubicBezTo>
                        <a:pt x="495" y="1616"/>
                        <a:pt x="797" y="1779"/>
                        <a:pt x="1115" y="1779"/>
                      </a:cubicBezTo>
                      <a:cubicBezTo>
                        <a:pt x="1257" y="1779"/>
                        <a:pt x="1402" y="1747"/>
                        <a:pt x="1538" y="1679"/>
                      </a:cubicBezTo>
                      <a:cubicBezTo>
                        <a:pt x="2246" y="1288"/>
                        <a:pt x="2124" y="264"/>
                        <a:pt x="1368" y="45"/>
                      </a:cubicBezTo>
                      <a:cubicBezTo>
                        <a:pt x="1275" y="15"/>
                        <a:pt x="1184" y="1"/>
                        <a:pt x="1097"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11"/>
                <p:cNvSpPr/>
                <p:nvPr/>
              </p:nvSpPr>
              <p:spPr>
                <a:xfrm>
                  <a:off x="6152475" y="1959900"/>
                  <a:ext cx="55650" cy="44625"/>
                </a:xfrm>
                <a:custGeom>
                  <a:avLst/>
                  <a:gdLst/>
                  <a:ahLst/>
                  <a:cxnLst/>
                  <a:rect l="l" t="t" r="r" b="b"/>
                  <a:pathLst>
                    <a:path w="2226" h="1785" extrusionOk="0">
                      <a:moveTo>
                        <a:pt x="1089" y="1"/>
                      </a:moveTo>
                      <a:cubicBezTo>
                        <a:pt x="457" y="1"/>
                        <a:pt x="0" y="682"/>
                        <a:pt x="323" y="1307"/>
                      </a:cubicBezTo>
                      <a:cubicBezTo>
                        <a:pt x="491" y="1609"/>
                        <a:pt x="798" y="1784"/>
                        <a:pt x="1116" y="1784"/>
                      </a:cubicBezTo>
                      <a:cubicBezTo>
                        <a:pt x="1260" y="1784"/>
                        <a:pt x="1406" y="1749"/>
                        <a:pt x="1543" y="1673"/>
                      </a:cubicBezTo>
                      <a:cubicBezTo>
                        <a:pt x="2226" y="1282"/>
                        <a:pt x="2104" y="258"/>
                        <a:pt x="1348" y="39"/>
                      </a:cubicBezTo>
                      <a:cubicBezTo>
                        <a:pt x="1259" y="13"/>
                        <a:pt x="1172" y="1"/>
                        <a:pt x="108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11"/>
                <p:cNvSpPr/>
                <p:nvPr/>
              </p:nvSpPr>
              <p:spPr>
                <a:xfrm>
                  <a:off x="838100" y="3028025"/>
                  <a:ext cx="21975" cy="19875"/>
                </a:xfrm>
                <a:custGeom>
                  <a:avLst/>
                  <a:gdLst/>
                  <a:ahLst/>
                  <a:cxnLst/>
                  <a:rect l="l" t="t" r="r" b="b"/>
                  <a:pathLst>
                    <a:path w="879" h="795" extrusionOk="0">
                      <a:moveTo>
                        <a:pt x="445" y="1"/>
                      </a:moveTo>
                      <a:cubicBezTo>
                        <a:pt x="322" y="1"/>
                        <a:pt x="198" y="60"/>
                        <a:pt x="122" y="166"/>
                      </a:cubicBezTo>
                      <a:cubicBezTo>
                        <a:pt x="0" y="361"/>
                        <a:pt x="49" y="605"/>
                        <a:pt x="220" y="727"/>
                      </a:cubicBezTo>
                      <a:cubicBezTo>
                        <a:pt x="284" y="773"/>
                        <a:pt x="359" y="795"/>
                        <a:pt x="434" y="795"/>
                      </a:cubicBezTo>
                      <a:cubicBezTo>
                        <a:pt x="557" y="795"/>
                        <a:pt x="681" y="736"/>
                        <a:pt x="757" y="630"/>
                      </a:cubicBezTo>
                      <a:cubicBezTo>
                        <a:pt x="879" y="434"/>
                        <a:pt x="854" y="191"/>
                        <a:pt x="659" y="69"/>
                      </a:cubicBezTo>
                      <a:cubicBezTo>
                        <a:pt x="595" y="23"/>
                        <a:pt x="520" y="1"/>
                        <a:pt x="445"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11"/>
                <p:cNvSpPr/>
                <p:nvPr/>
              </p:nvSpPr>
              <p:spPr>
                <a:xfrm>
                  <a:off x="1291150" y="2858350"/>
                  <a:ext cx="36000" cy="32225"/>
                </a:xfrm>
                <a:custGeom>
                  <a:avLst/>
                  <a:gdLst/>
                  <a:ahLst/>
                  <a:cxnLst/>
                  <a:rect l="l" t="t" r="r" b="b"/>
                  <a:pathLst>
                    <a:path w="1440" h="1289" extrusionOk="0">
                      <a:moveTo>
                        <a:pt x="706" y="0"/>
                      </a:moveTo>
                      <a:cubicBezTo>
                        <a:pt x="337" y="0"/>
                        <a:pt x="0" y="338"/>
                        <a:pt x="73" y="758"/>
                      </a:cubicBezTo>
                      <a:cubicBezTo>
                        <a:pt x="131" y="1093"/>
                        <a:pt x="415" y="1289"/>
                        <a:pt x="702" y="1289"/>
                      </a:cubicBezTo>
                      <a:cubicBezTo>
                        <a:pt x="896" y="1289"/>
                        <a:pt x="1092" y="1199"/>
                        <a:pt x="1220" y="1002"/>
                      </a:cubicBezTo>
                      <a:cubicBezTo>
                        <a:pt x="1439" y="709"/>
                        <a:pt x="1366" y="319"/>
                        <a:pt x="1073" y="124"/>
                      </a:cubicBezTo>
                      <a:cubicBezTo>
                        <a:pt x="957" y="38"/>
                        <a:pt x="830" y="0"/>
                        <a:pt x="70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11"/>
                <p:cNvSpPr/>
                <p:nvPr/>
              </p:nvSpPr>
              <p:spPr>
                <a:xfrm>
                  <a:off x="1006075" y="3407000"/>
                  <a:ext cx="21675" cy="19750"/>
                </a:xfrm>
                <a:custGeom>
                  <a:avLst/>
                  <a:gdLst/>
                  <a:ahLst/>
                  <a:cxnLst/>
                  <a:rect l="l" t="t" r="r" b="b"/>
                  <a:pathLst>
                    <a:path w="867" h="790" extrusionOk="0">
                      <a:moveTo>
                        <a:pt x="430" y="0"/>
                      </a:moveTo>
                      <a:cubicBezTo>
                        <a:pt x="210" y="0"/>
                        <a:pt x="1" y="215"/>
                        <a:pt x="37" y="470"/>
                      </a:cubicBezTo>
                      <a:cubicBezTo>
                        <a:pt x="81" y="673"/>
                        <a:pt x="254" y="790"/>
                        <a:pt x="427" y="790"/>
                      </a:cubicBezTo>
                      <a:cubicBezTo>
                        <a:pt x="546" y="790"/>
                        <a:pt x="666" y="735"/>
                        <a:pt x="745" y="616"/>
                      </a:cubicBezTo>
                      <a:cubicBezTo>
                        <a:pt x="867" y="446"/>
                        <a:pt x="818" y="202"/>
                        <a:pt x="647" y="80"/>
                      </a:cubicBezTo>
                      <a:cubicBezTo>
                        <a:pt x="580" y="25"/>
                        <a:pt x="504" y="0"/>
                        <a:pt x="43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11"/>
                <p:cNvSpPr/>
                <p:nvPr/>
              </p:nvSpPr>
              <p:spPr>
                <a:xfrm>
                  <a:off x="603950" y="2851575"/>
                  <a:ext cx="39050" cy="35000"/>
                </a:xfrm>
                <a:custGeom>
                  <a:avLst/>
                  <a:gdLst/>
                  <a:ahLst/>
                  <a:cxnLst/>
                  <a:rect l="l" t="t" r="r" b="b"/>
                  <a:pathLst>
                    <a:path w="1562" h="1400" extrusionOk="0">
                      <a:moveTo>
                        <a:pt x="769" y="1"/>
                      </a:moveTo>
                      <a:cubicBezTo>
                        <a:pt x="551" y="1"/>
                        <a:pt x="340" y="103"/>
                        <a:pt x="220" y="297"/>
                      </a:cubicBezTo>
                      <a:cubicBezTo>
                        <a:pt x="1" y="615"/>
                        <a:pt x="74" y="1054"/>
                        <a:pt x="391" y="1273"/>
                      </a:cubicBezTo>
                      <a:cubicBezTo>
                        <a:pt x="504" y="1358"/>
                        <a:pt x="640" y="1399"/>
                        <a:pt x="776" y="1399"/>
                      </a:cubicBezTo>
                      <a:cubicBezTo>
                        <a:pt x="991" y="1399"/>
                        <a:pt x="1208" y="1297"/>
                        <a:pt x="1342" y="1102"/>
                      </a:cubicBezTo>
                      <a:cubicBezTo>
                        <a:pt x="1562" y="785"/>
                        <a:pt x="1489" y="346"/>
                        <a:pt x="1172" y="127"/>
                      </a:cubicBezTo>
                      <a:cubicBezTo>
                        <a:pt x="1049" y="42"/>
                        <a:pt x="907" y="1"/>
                        <a:pt x="76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11"/>
                <p:cNvSpPr/>
                <p:nvPr/>
              </p:nvSpPr>
              <p:spPr>
                <a:xfrm>
                  <a:off x="4762375" y="4210775"/>
                  <a:ext cx="23825" cy="19675"/>
                </a:xfrm>
                <a:custGeom>
                  <a:avLst/>
                  <a:gdLst/>
                  <a:ahLst/>
                  <a:cxnLst/>
                  <a:rect l="l" t="t" r="r" b="b"/>
                  <a:pathLst>
                    <a:path w="953" h="787" extrusionOk="0">
                      <a:moveTo>
                        <a:pt x="539" y="1"/>
                      </a:moveTo>
                      <a:cubicBezTo>
                        <a:pt x="1" y="1"/>
                        <a:pt x="8" y="786"/>
                        <a:pt x="498" y="786"/>
                      </a:cubicBezTo>
                      <a:cubicBezTo>
                        <a:pt x="519" y="786"/>
                        <a:pt x="540" y="785"/>
                        <a:pt x="563" y="782"/>
                      </a:cubicBezTo>
                      <a:cubicBezTo>
                        <a:pt x="782" y="782"/>
                        <a:pt x="953" y="611"/>
                        <a:pt x="953" y="392"/>
                      </a:cubicBezTo>
                      <a:cubicBezTo>
                        <a:pt x="953" y="172"/>
                        <a:pt x="758" y="1"/>
                        <a:pt x="563" y="1"/>
                      </a:cubicBezTo>
                      <a:cubicBezTo>
                        <a:pt x="555" y="1"/>
                        <a:pt x="547" y="1"/>
                        <a:pt x="53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11"/>
                <p:cNvSpPr/>
                <p:nvPr/>
              </p:nvSpPr>
              <p:spPr>
                <a:xfrm>
                  <a:off x="5031300" y="3802875"/>
                  <a:ext cx="37650" cy="32200"/>
                </a:xfrm>
                <a:custGeom>
                  <a:avLst/>
                  <a:gdLst/>
                  <a:ahLst/>
                  <a:cxnLst/>
                  <a:rect l="l" t="t" r="r" b="b"/>
                  <a:pathLst>
                    <a:path w="1506" h="1288" extrusionOk="0">
                      <a:moveTo>
                        <a:pt x="854" y="1"/>
                      </a:moveTo>
                      <a:cubicBezTo>
                        <a:pt x="269" y="1"/>
                        <a:pt x="1" y="708"/>
                        <a:pt x="415" y="1098"/>
                      </a:cubicBezTo>
                      <a:cubicBezTo>
                        <a:pt x="547" y="1230"/>
                        <a:pt x="705" y="1287"/>
                        <a:pt x="859" y="1287"/>
                      </a:cubicBezTo>
                      <a:cubicBezTo>
                        <a:pt x="1192" y="1287"/>
                        <a:pt x="1505" y="1018"/>
                        <a:pt x="1488" y="635"/>
                      </a:cubicBezTo>
                      <a:cubicBezTo>
                        <a:pt x="1488" y="269"/>
                        <a:pt x="1196" y="1"/>
                        <a:pt x="854"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11"/>
                <p:cNvSpPr/>
                <p:nvPr/>
              </p:nvSpPr>
              <p:spPr>
                <a:xfrm>
                  <a:off x="5120925" y="4419325"/>
                  <a:ext cx="23025" cy="19825"/>
                </a:xfrm>
                <a:custGeom>
                  <a:avLst/>
                  <a:gdLst/>
                  <a:ahLst/>
                  <a:cxnLst/>
                  <a:rect l="l" t="t" r="r" b="b"/>
                  <a:pathLst>
                    <a:path w="921" h="793" extrusionOk="0">
                      <a:moveTo>
                        <a:pt x="513" y="1"/>
                      </a:moveTo>
                      <a:cubicBezTo>
                        <a:pt x="172" y="25"/>
                        <a:pt x="1" y="440"/>
                        <a:pt x="245" y="683"/>
                      </a:cubicBezTo>
                      <a:cubicBezTo>
                        <a:pt x="328" y="759"/>
                        <a:pt x="425" y="792"/>
                        <a:pt x="519" y="792"/>
                      </a:cubicBezTo>
                      <a:cubicBezTo>
                        <a:pt x="728" y="792"/>
                        <a:pt x="920" y="626"/>
                        <a:pt x="903" y="391"/>
                      </a:cubicBezTo>
                      <a:cubicBezTo>
                        <a:pt x="903" y="171"/>
                        <a:pt x="733" y="1"/>
                        <a:pt x="513"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11"/>
                <p:cNvSpPr/>
                <p:nvPr/>
              </p:nvSpPr>
              <p:spPr>
                <a:xfrm>
                  <a:off x="4470950" y="4199175"/>
                  <a:ext cx="40875" cy="34425"/>
                </a:xfrm>
                <a:custGeom>
                  <a:avLst/>
                  <a:gdLst/>
                  <a:ahLst/>
                  <a:cxnLst/>
                  <a:rect l="l" t="t" r="r" b="b"/>
                  <a:pathLst>
                    <a:path w="1635" h="1377" extrusionOk="0">
                      <a:moveTo>
                        <a:pt x="967" y="1"/>
                      </a:moveTo>
                      <a:cubicBezTo>
                        <a:pt x="954" y="1"/>
                        <a:pt x="941" y="1"/>
                        <a:pt x="927" y="2"/>
                      </a:cubicBezTo>
                      <a:cubicBezTo>
                        <a:pt x="293" y="2"/>
                        <a:pt x="0" y="758"/>
                        <a:pt x="464" y="1173"/>
                      </a:cubicBezTo>
                      <a:cubicBezTo>
                        <a:pt x="605" y="1314"/>
                        <a:pt x="777" y="1377"/>
                        <a:pt x="945" y="1377"/>
                      </a:cubicBezTo>
                      <a:cubicBezTo>
                        <a:pt x="1298" y="1377"/>
                        <a:pt x="1635" y="1098"/>
                        <a:pt x="1635" y="685"/>
                      </a:cubicBezTo>
                      <a:cubicBezTo>
                        <a:pt x="1611" y="309"/>
                        <a:pt x="1316" y="1"/>
                        <a:pt x="967"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11"/>
                <p:cNvSpPr/>
                <p:nvPr/>
              </p:nvSpPr>
              <p:spPr>
                <a:xfrm>
                  <a:off x="4312425" y="3064350"/>
                  <a:ext cx="18650" cy="14875"/>
                </a:xfrm>
                <a:custGeom>
                  <a:avLst/>
                  <a:gdLst/>
                  <a:ahLst/>
                  <a:cxnLst/>
                  <a:rect l="l" t="t" r="r" b="b"/>
                  <a:pathLst>
                    <a:path w="746" h="595" extrusionOk="0">
                      <a:moveTo>
                        <a:pt x="376" y="0"/>
                      </a:moveTo>
                      <a:cubicBezTo>
                        <a:pt x="357" y="0"/>
                        <a:pt x="337" y="2"/>
                        <a:pt x="317" y="6"/>
                      </a:cubicBezTo>
                      <a:cubicBezTo>
                        <a:pt x="73" y="55"/>
                        <a:pt x="0" y="396"/>
                        <a:pt x="220" y="542"/>
                      </a:cubicBezTo>
                      <a:cubicBezTo>
                        <a:pt x="264" y="578"/>
                        <a:pt x="319" y="594"/>
                        <a:pt x="374" y="594"/>
                      </a:cubicBezTo>
                      <a:cubicBezTo>
                        <a:pt x="468" y="594"/>
                        <a:pt x="564" y="546"/>
                        <a:pt x="610" y="469"/>
                      </a:cubicBezTo>
                      <a:cubicBezTo>
                        <a:pt x="745" y="266"/>
                        <a:pt x="609" y="0"/>
                        <a:pt x="37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11"/>
                <p:cNvSpPr/>
                <p:nvPr/>
              </p:nvSpPr>
              <p:spPr>
                <a:xfrm>
                  <a:off x="4648375" y="2931250"/>
                  <a:ext cx="26875" cy="23800"/>
                </a:xfrm>
                <a:custGeom>
                  <a:avLst/>
                  <a:gdLst/>
                  <a:ahLst/>
                  <a:cxnLst/>
                  <a:rect l="l" t="t" r="r" b="b"/>
                  <a:pathLst>
                    <a:path w="1075" h="952" extrusionOk="0">
                      <a:moveTo>
                        <a:pt x="533" y="1"/>
                      </a:moveTo>
                      <a:cubicBezTo>
                        <a:pt x="249" y="1"/>
                        <a:pt x="0" y="259"/>
                        <a:pt x="74" y="574"/>
                      </a:cubicBezTo>
                      <a:cubicBezTo>
                        <a:pt x="117" y="817"/>
                        <a:pt x="328" y="952"/>
                        <a:pt x="540" y="952"/>
                      </a:cubicBezTo>
                      <a:cubicBezTo>
                        <a:pt x="688" y="952"/>
                        <a:pt x="837" y="885"/>
                        <a:pt x="928" y="745"/>
                      </a:cubicBezTo>
                      <a:cubicBezTo>
                        <a:pt x="1074" y="525"/>
                        <a:pt x="1025" y="232"/>
                        <a:pt x="806" y="86"/>
                      </a:cubicBezTo>
                      <a:cubicBezTo>
                        <a:pt x="717" y="27"/>
                        <a:pt x="623" y="1"/>
                        <a:pt x="533"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11"/>
                <p:cNvSpPr/>
                <p:nvPr/>
              </p:nvSpPr>
              <p:spPr>
                <a:xfrm>
                  <a:off x="4444425" y="3344225"/>
                  <a:ext cx="16175" cy="14400"/>
                </a:xfrm>
                <a:custGeom>
                  <a:avLst/>
                  <a:gdLst/>
                  <a:ahLst/>
                  <a:cxnLst/>
                  <a:rect l="l" t="t" r="r" b="b"/>
                  <a:pathLst>
                    <a:path w="647" h="576" extrusionOk="0">
                      <a:moveTo>
                        <a:pt x="316" y="1"/>
                      </a:moveTo>
                      <a:cubicBezTo>
                        <a:pt x="155" y="1"/>
                        <a:pt x="1" y="147"/>
                        <a:pt x="37" y="347"/>
                      </a:cubicBezTo>
                      <a:cubicBezTo>
                        <a:pt x="66" y="491"/>
                        <a:pt x="197" y="575"/>
                        <a:pt x="329" y="575"/>
                      </a:cubicBezTo>
                      <a:cubicBezTo>
                        <a:pt x="421" y="575"/>
                        <a:pt x="514" y="535"/>
                        <a:pt x="574" y="445"/>
                      </a:cubicBezTo>
                      <a:cubicBezTo>
                        <a:pt x="647" y="298"/>
                        <a:pt x="622" y="128"/>
                        <a:pt x="476" y="54"/>
                      </a:cubicBezTo>
                      <a:cubicBezTo>
                        <a:pt x="427" y="17"/>
                        <a:pt x="371" y="1"/>
                        <a:pt x="31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11"/>
                <p:cNvSpPr/>
                <p:nvPr/>
              </p:nvSpPr>
              <p:spPr>
                <a:xfrm>
                  <a:off x="4136650" y="2936500"/>
                  <a:ext cx="28850" cy="25950"/>
                </a:xfrm>
                <a:custGeom>
                  <a:avLst/>
                  <a:gdLst/>
                  <a:ahLst/>
                  <a:cxnLst/>
                  <a:rect l="l" t="t" r="r" b="b"/>
                  <a:pathLst>
                    <a:path w="1154" h="1038" extrusionOk="0">
                      <a:moveTo>
                        <a:pt x="567" y="1"/>
                      </a:moveTo>
                      <a:cubicBezTo>
                        <a:pt x="266" y="1"/>
                        <a:pt x="0" y="282"/>
                        <a:pt x="56" y="632"/>
                      </a:cubicBezTo>
                      <a:cubicBezTo>
                        <a:pt x="113" y="890"/>
                        <a:pt x="338" y="1038"/>
                        <a:pt x="568" y="1038"/>
                      </a:cubicBezTo>
                      <a:cubicBezTo>
                        <a:pt x="731" y="1038"/>
                        <a:pt x="896" y="964"/>
                        <a:pt x="1007" y="803"/>
                      </a:cubicBezTo>
                      <a:cubicBezTo>
                        <a:pt x="1153" y="559"/>
                        <a:pt x="1104" y="242"/>
                        <a:pt x="861" y="96"/>
                      </a:cubicBezTo>
                      <a:cubicBezTo>
                        <a:pt x="765" y="30"/>
                        <a:pt x="664" y="1"/>
                        <a:pt x="567"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11"/>
                <p:cNvSpPr/>
                <p:nvPr/>
              </p:nvSpPr>
              <p:spPr>
                <a:xfrm>
                  <a:off x="6485200" y="3013775"/>
                  <a:ext cx="19875" cy="18500"/>
                </a:xfrm>
                <a:custGeom>
                  <a:avLst/>
                  <a:gdLst/>
                  <a:ahLst/>
                  <a:cxnLst/>
                  <a:rect l="l" t="t" r="r" b="b"/>
                  <a:pathLst>
                    <a:path w="795" h="740" extrusionOk="0">
                      <a:moveTo>
                        <a:pt x="376" y="1"/>
                      </a:moveTo>
                      <a:cubicBezTo>
                        <a:pt x="209" y="1"/>
                        <a:pt x="47" y="102"/>
                        <a:pt x="14" y="322"/>
                      </a:cubicBezTo>
                      <a:cubicBezTo>
                        <a:pt x="1" y="590"/>
                        <a:pt x="208" y="740"/>
                        <a:pt x="414" y="740"/>
                      </a:cubicBezTo>
                      <a:cubicBezTo>
                        <a:pt x="583" y="740"/>
                        <a:pt x="751" y="639"/>
                        <a:pt x="795" y="419"/>
                      </a:cubicBezTo>
                      <a:cubicBezTo>
                        <a:pt x="795" y="151"/>
                        <a:pt x="581" y="1"/>
                        <a:pt x="37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11"/>
                <p:cNvSpPr/>
                <p:nvPr/>
              </p:nvSpPr>
              <p:spPr>
                <a:xfrm>
                  <a:off x="6799425" y="2643625"/>
                  <a:ext cx="37950" cy="32050"/>
                </a:xfrm>
                <a:custGeom>
                  <a:avLst/>
                  <a:gdLst/>
                  <a:ahLst/>
                  <a:cxnLst/>
                  <a:rect l="l" t="t" r="r" b="b"/>
                  <a:pathLst>
                    <a:path w="1518" h="1282" extrusionOk="0">
                      <a:moveTo>
                        <a:pt x="823" y="0"/>
                      </a:moveTo>
                      <a:cubicBezTo>
                        <a:pt x="311" y="0"/>
                        <a:pt x="0" y="614"/>
                        <a:pt x="347" y="1030"/>
                      </a:cubicBezTo>
                      <a:cubicBezTo>
                        <a:pt x="475" y="1204"/>
                        <a:pt x="658" y="1282"/>
                        <a:pt x="838" y="1282"/>
                      </a:cubicBezTo>
                      <a:cubicBezTo>
                        <a:pt x="1141" y="1282"/>
                        <a:pt x="1439" y="1064"/>
                        <a:pt x="1469" y="713"/>
                      </a:cubicBezTo>
                      <a:cubicBezTo>
                        <a:pt x="1518" y="347"/>
                        <a:pt x="1250" y="30"/>
                        <a:pt x="908" y="6"/>
                      </a:cubicBezTo>
                      <a:cubicBezTo>
                        <a:pt x="879" y="2"/>
                        <a:pt x="851" y="0"/>
                        <a:pt x="82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11"/>
                <p:cNvSpPr/>
                <p:nvPr/>
              </p:nvSpPr>
              <p:spPr>
                <a:xfrm>
                  <a:off x="6810850" y="3265600"/>
                  <a:ext cx="23500" cy="19450"/>
                </a:xfrm>
                <a:custGeom>
                  <a:avLst/>
                  <a:gdLst/>
                  <a:ahLst/>
                  <a:cxnLst/>
                  <a:rect l="l" t="t" r="r" b="b"/>
                  <a:pathLst>
                    <a:path w="940" h="778" extrusionOk="0">
                      <a:moveTo>
                        <a:pt x="491" y="0"/>
                      </a:moveTo>
                      <a:cubicBezTo>
                        <a:pt x="184" y="0"/>
                        <a:pt x="0" y="363"/>
                        <a:pt x="207" y="638"/>
                      </a:cubicBezTo>
                      <a:cubicBezTo>
                        <a:pt x="286" y="734"/>
                        <a:pt x="392" y="777"/>
                        <a:pt x="499" y="777"/>
                      </a:cubicBezTo>
                      <a:cubicBezTo>
                        <a:pt x="691" y="777"/>
                        <a:pt x="883" y="638"/>
                        <a:pt x="915" y="419"/>
                      </a:cubicBezTo>
                      <a:cubicBezTo>
                        <a:pt x="939" y="199"/>
                        <a:pt x="768" y="29"/>
                        <a:pt x="549" y="4"/>
                      </a:cubicBezTo>
                      <a:cubicBezTo>
                        <a:pt x="529" y="2"/>
                        <a:pt x="510" y="0"/>
                        <a:pt x="491"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11"/>
                <p:cNvSpPr/>
                <p:nvPr/>
              </p:nvSpPr>
              <p:spPr>
                <a:xfrm>
                  <a:off x="6193325" y="2965575"/>
                  <a:ext cx="41025" cy="34700"/>
                </a:xfrm>
                <a:custGeom>
                  <a:avLst/>
                  <a:gdLst/>
                  <a:ahLst/>
                  <a:cxnLst/>
                  <a:rect l="l" t="t" r="r" b="b"/>
                  <a:pathLst>
                    <a:path w="1641" h="1388" extrusionOk="0">
                      <a:moveTo>
                        <a:pt x="895" y="0"/>
                      </a:moveTo>
                      <a:cubicBezTo>
                        <a:pt x="336" y="0"/>
                        <a:pt x="1" y="663"/>
                        <a:pt x="372" y="1128"/>
                      </a:cubicBezTo>
                      <a:cubicBezTo>
                        <a:pt x="507" y="1307"/>
                        <a:pt x="697" y="1387"/>
                        <a:pt x="887" y="1387"/>
                      </a:cubicBezTo>
                      <a:cubicBezTo>
                        <a:pt x="1216" y="1387"/>
                        <a:pt x="1545" y="1148"/>
                        <a:pt x="1592" y="762"/>
                      </a:cubicBezTo>
                      <a:cubicBezTo>
                        <a:pt x="1641" y="396"/>
                        <a:pt x="1372" y="54"/>
                        <a:pt x="982" y="6"/>
                      </a:cubicBezTo>
                      <a:cubicBezTo>
                        <a:pt x="953" y="2"/>
                        <a:pt x="924" y="0"/>
                        <a:pt x="895"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11"/>
                <p:cNvSpPr/>
                <p:nvPr/>
              </p:nvSpPr>
              <p:spPr>
                <a:xfrm>
                  <a:off x="2295700" y="2250825"/>
                  <a:ext cx="21650" cy="19375"/>
                </a:xfrm>
                <a:custGeom>
                  <a:avLst/>
                  <a:gdLst/>
                  <a:ahLst/>
                  <a:cxnLst/>
                  <a:rect l="l" t="t" r="r" b="b"/>
                  <a:pathLst>
                    <a:path w="866" h="775" extrusionOk="0">
                      <a:moveTo>
                        <a:pt x="408" y="0"/>
                      </a:moveTo>
                      <a:cubicBezTo>
                        <a:pt x="189" y="0"/>
                        <a:pt x="1" y="199"/>
                        <a:pt x="37" y="450"/>
                      </a:cubicBezTo>
                      <a:cubicBezTo>
                        <a:pt x="81" y="658"/>
                        <a:pt x="261" y="775"/>
                        <a:pt x="439" y="775"/>
                      </a:cubicBezTo>
                      <a:cubicBezTo>
                        <a:pt x="553" y="775"/>
                        <a:pt x="667" y="726"/>
                        <a:pt x="744" y="621"/>
                      </a:cubicBezTo>
                      <a:cubicBezTo>
                        <a:pt x="866" y="426"/>
                        <a:pt x="817" y="206"/>
                        <a:pt x="646" y="84"/>
                      </a:cubicBezTo>
                      <a:cubicBezTo>
                        <a:pt x="569" y="26"/>
                        <a:pt x="487" y="0"/>
                        <a:pt x="408"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11"/>
                <p:cNvSpPr/>
                <p:nvPr/>
              </p:nvSpPr>
              <p:spPr>
                <a:xfrm>
                  <a:off x="1946450" y="1380475"/>
                  <a:ext cx="22150" cy="19500"/>
                </a:xfrm>
                <a:custGeom>
                  <a:avLst/>
                  <a:gdLst/>
                  <a:ahLst/>
                  <a:cxnLst/>
                  <a:rect l="l" t="t" r="r" b="b"/>
                  <a:pathLst>
                    <a:path w="886" h="780" extrusionOk="0">
                      <a:moveTo>
                        <a:pt x="440" y="0"/>
                      </a:moveTo>
                      <a:cubicBezTo>
                        <a:pt x="209" y="0"/>
                        <a:pt x="1" y="202"/>
                        <a:pt x="56" y="460"/>
                      </a:cubicBezTo>
                      <a:cubicBezTo>
                        <a:pt x="99" y="663"/>
                        <a:pt x="272" y="780"/>
                        <a:pt x="446" y="780"/>
                      </a:cubicBezTo>
                      <a:cubicBezTo>
                        <a:pt x="565" y="780"/>
                        <a:pt x="684" y="725"/>
                        <a:pt x="763" y="606"/>
                      </a:cubicBezTo>
                      <a:cubicBezTo>
                        <a:pt x="885" y="436"/>
                        <a:pt x="836" y="192"/>
                        <a:pt x="666" y="70"/>
                      </a:cubicBezTo>
                      <a:cubicBezTo>
                        <a:pt x="594" y="22"/>
                        <a:pt x="516" y="0"/>
                        <a:pt x="44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11"/>
                <p:cNvSpPr/>
                <p:nvPr/>
              </p:nvSpPr>
              <p:spPr>
                <a:xfrm>
                  <a:off x="1878775" y="2067050"/>
                  <a:ext cx="22125" cy="19500"/>
                </a:xfrm>
                <a:custGeom>
                  <a:avLst/>
                  <a:gdLst/>
                  <a:ahLst/>
                  <a:cxnLst/>
                  <a:rect l="l" t="t" r="r" b="b"/>
                  <a:pathLst>
                    <a:path w="885" h="780" extrusionOk="0">
                      <a:moveTo>
                        <a:pt x="440" y="0"/>
                      </a:moveTo>
                      <a:cubicBezTo>
                        <a:pt x="209" y="0"/>
                        <a:pt x="0" y="202"/>
                        <a:pt x="56" y="460"/>
                      </a:cubicBezTo>
                      <a:cubicBezTo>
                        <a:pt x="85" y="663"/>
                        <a:pt x="251" y="779"/>
                        <a:pt x="428" y="779"/>
                      </a:cubicBezTo>
                      <a:cubicBezTo>
                        <a:pt x="548" y="779"/>
                        <a:pt x="674" y="725"/>
                        <a:pt x="763" y="606"/>
                      </a:cubicBezTo>
                      <a:cubicBezTo>
                        <a:pt x="885" y="435"/>
                        <a:pt x="836" y="191"/>
                        <a:pt x="665" y="70"/>
                      </a:cubicBezTo>
                      <a:cubicBezTo>
                        <a:pt x="593" y="22"/>
                        <a:pt x="516" y="0"/>
                        <a:pt x="44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11"/>
                <p:cNvSpPr/>
                <p:nvPr/>
              </p:nvSpPr>
              <p:spPr>
                <a:xfrm>
                  <a:off x="2799950" y="1665825"/>
                  <a:ext cx="21675" cy="19525"/>
                </a:xfrm>
                <a:custGeom>
                  <a:avLst/>
                  <a:gdLst/>
                  <a:ahLst/>
                  <a:cxnLst/>
                  <a:rect l="l" t="t" r="r" b="b"/>
                  <a:pathLst>
                    <a:path w="867" h="781" extrusionOk="0">
                      <a:moveTo>
                        <a:pt x="425" y="1"/>
                      </a:moveTo>
                      <a:cubicBezTo>
                        <a:pt x="199" y="1"/>
                        <a:pt x="0" y="203"/>
                        <a:pt x="37" y="460"/>
                      </a:cubicBezTo>
                      <a:cubicBezTo>
                        <a:pt x="80" y="663"/>
                        <a:pt x="253" y="780"/>
                        <a:pt x="427" y="780"/>
                      </a:cubicBezTo>
                      <a:cubicBezTo>
                        <a:pt x="546" y="780"/>
                        <a:pt x="665" y="726"/>
                        <a:pt x="744" y="607"/>
                      </a:cubicBezTo>
                      <a:cubicBezTo>
                        <a:pt x="866" y="436"/>
                        <a:pt x="817" y="192"/>
                        <a:pt x="647" y="70"/>
                      </a:cubicBezTo>
                      <a:cubicBezTo>
                        <a:pt x="575" y="22"/>
                        <a:pt x="499" y="1"/>
                        <a:pt x="425"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11"/>
                <p:cNvSpPr/>
                <p:nvPr/>
              </p:nvSpPr>
              <p:spPr>
                <a:xfrm>
                  <a:off x="3103775" y="1437450"/>
                  <a:ext cx="22100" cy="19850"/>
                </a:xfrm>
                <a:custGeom>
                  <a:avLst/>
                  <a:gdLst/>
                  <a:ahLst/>
                  <a:cxnLst/>
                  <a:rect l="l" t="t" r="r" b="b"/>
                  <a:pathLst>
                    <a:path w="884" h="794" extrusionOk="0">
                      <a:moveTo>
                        <a:pt x="424" y="0"/>
                      </a:moveTo>
                      <a:cubicBezTo>
                        <a:pt x="199" y="0"/>
                        <a:pt x="0" y="204"/>
                        <a:pt x="54" y="474"/>
                      </a:cubicBezTo>
                      <a:cubicBezTo>
                        <a:pt x="83" y="677"/>
                        <a:pt x="250" y="793"/>
                        <a:pt x="427" y="793"/>
                      </a:cubicBezTo>
                      <a:cubicBezTo>
                        <a:pt x="547" y="793"/>
                        <a:pt x="673" y="739"/>
                        <a:pt x="762" y="620"/>
                      </a:cubicBezTo>
                      <a:cubicBezTo>
                        <a:pt x="884" y="449"/>
                        <a:pt x="835" y="205"/>
                        <a:pt x="664" y="83"/>
                      </a:cubicBezTo>
                      <a:cubicBezTo>
                        <a:pt x="587" y="26"/>
                        <a:pt x="504" y="0"/>
                        <a:pt x="424"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11"/>
                <p:cNvSpPr/>
                <p:nvPr/>
              </p:nvSpPr>
              <p:spPr>
                <a:xfrm>
                  <a:off x="1895850" y="2517025"/>
                  <a:ext cx="30675" cy="27500"/>
                </a:xfrm>
                <a:custGeom>
                  <a:avLst/>
                  <a:gdLst/>
                  <a:ahLst/>
                  <a:cxnLst/>
                  <a:rect l="l" t="t" r="r" b="b"/>
                  <a:pathLst>
                    <a:path w="1227" h="1100" extrusionOk="0">
                      <a:moveTo>
                        <a:pt x="600" y="0"/>
                      </a:moveTo>
                      <a:cubicBezTo>
                        <a:pt x="281" y="0"/>
                        <a:pt x="0" y="286"/>
                        <a:pt x="55" y="655"/>
                      </a:cubicBezTo>
                      <a:cubicBezTo>
                        <a:pt x="114" y="935"/>
                        <a:pt x="360" y="1100"/>
                        <a:pt x="610" y="1100"/>
                      </a:cubicBezTo>
                      <a:cubicBezTo>
                        <a:pt x="774" y="1100"/>
                        <a:pt x="940" y="1029"/>
                        <a:pt x="1055" y="875"/>
                      </a:cubicBezTo>
                      <a:cubicBezTo>
                        <a:pt x="1226" y="607"/>
                        <a:pt x="1153" y="265"/>
                        <a:pt x="909" y="94"/>
                      </a:cubicBezTo>
                      <a:cubicBezTo>
                        <a:pt x="809" y="29"/>
                        <a:pt x="702" y="0"/>
                        <a:pt x="60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11"/>
                <p:cNvSpPr/>
                <p:nvPr/>
              </p:nvSpPr>
              <p:spPr>
                <a:xfrm>
                  <a:off x="2231350" y="1620100"/>
                  <a:ext cx="30525" cy="27675"/>
                </a:xfrm>
                <a:custGeom>
                  <a:avLst/>
                  <a:gdLst/>
                  <a:ahLst/>
                  <a:cxnLst/>
                  <a:rect l="l" t="t" r="r" b="b"/>
                  <a:pathLst>
                    <a:path w="1221" h="1107" extrusionOk="0">
                      <a:moveTo>
                        <a:pt x="616" y="0"/>
                      </a:moveTo>
                      <a:cubicBezTo>
                        <a:pt x="290" y="0"/>
                        <a:pt x="0" y="286"/>
                        <a:pt x="74" y="655"/>
                      </a:cubicBezTo>
                      <a:cubicBezTo>
                        <a:pt x="118" y="946"/>
                        <a:pt x="360" y="1107"/>
                        <a:pt x="606" y="1107"/>
                      </a:cubicBezTo>
                      <a:cubicBezTo>
                        <a:pt x="773" y="1107"/>
                        <a:pt x="941" y="1033"/>
                        <a:pt x="1050" y="875"/>
                      </a:cubicBezTo>
                      <a:cubicBezTo>
                        <a:pt x="1220" y="631"/>
                        <a:pt x="1172" y="289"/>
                        <a:pt x="928" y="94"/>
                      </a:cubicBezTo>
                      <a:cubicBezTo>
                        <a:pt x="827" y="29"/>
                        <a:pt x="720" y="0"/>
                        <a:pt x="61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11"/>
                <p:cNvSpPr/>
                <p:nvPr/>
              </p:nvSpPr>
              <p:spPr>
                <a:xfrm>
                  <a:off x="5897225" y="4147525"/>
                  <a:ext cx="24325" cy="19300"/>
                </a:xfrm>
                <a:custGeom>
                  <a:avLst/>
                  <a:gdLst/>
                  <a:ahLst/>
                  <a:cxnLst/>
                  <a:rect l="l" t="t" r="r" b="b"/>
                  <a:pathLst>
                    <a:path w="973" h="772" extrusionOk="0">
                      <a:moveTo>
                        <a:pt x="515" y="0"/>
                      </a:moveTo>
                      <a:cubicBezTo>
                        <a:pt x="391" y="0"/>
                        <a:pt x="268" y="59"/>
                        <a:pt x="192" y="165"/>
                      </a:cubicBezTo>
                      <a:cubicBezTo>
                        <a:pt x="0" y="462"/>
                        <a:pt x="258" y="771"/>
                        <a:pt x="536" y="771"/>
                      </a:cubicBezTo>
                      <a:cubicBezTo>
                        <a:pt x="647" y="771"/>
                        <a:pt x="760" y="722"/>
                        <a:pt x="851" y="605"/>
                      </a:cubicBezTo>
                      <a:cubicBezTo>
                        <a:pt x="973" y="434"/>
                        <a:pt x="924" y="190"/>
                        <a:pt x="729" y="68"/>
                      </a:cubicBezTo>
                      <a:cubicBezTo>
                        <a:pt x="664" y="22"/>
                        <a:pt x="589" y="0"/>
                        <a:pt x="515"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11"/>
                <p:cNvSpPr/>
                <p:nvPr/>
              </p:nvSpPr>
              <p:spPr>
                <a:xfrm>
                  <a:off x="5550500" y="3277375"/>
                  <a:ext cx="21675" cy="19500"/>
                </a:xfrm>
                <a:custGeom>
                  <a:avLst/>
                  <a:gdLst/>
                  <a:ahLst/>
                  <a:cxnLst/>
                  <a:rect l="l" t="t" r="r" b="b"/>
                  <a:pathLst>
                    <a:path w="867" h="780" extrusionOk="0">
                      <a:moveTo>
                        <a:pt x="425" y="1"/>
                      </a:moveTo>
                      <a:cubicBezTo>
                        <a:pt x="199" y="1"/>
                        <a:pt x="0" y="203"/>
                        <a:pt x="37" y="460"/>
                      </a:cubicBezTo>
                      <a:cubicBezTo>
                        <a:pt x="81" y="663"/>
                        <a:pt x="253" y="780"/>
                        <a:pt x="427" y="780"/>
                      </a:cubicBezTo>
                      <a:cubicBezTo>
                        <a:pt x="546" y="780"/>
                        <a:pt x="665" y="725"/>
                        <a:pt x="744" y="607"/>
                      </a:cubicBezTo>
                      <a:cubicBezTo>
                        <a:pt x="866" y="436"/>
                        <a:pt x="818" y="192"/>
                        <a:pt x="647" y="70"/>
                      </a:cubicBezTo>
                      <a:cubicBezTo>
                        <a:pt x="575" y="22"/>
                        <a:pt x="499" y="1"/>
                        <a:pt x="425"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11"/>
                <p:cNvSpPr/>
                <p:nvPr/>
              </p:nvSpPr>
              <p:spPr>
                <a:xfrm>
                  <a:off x="5482825" y="3963325"/>
                  <a:ext cx="21675" cy="19525"/>
                </a:xfrm>
                <a:custGeom>
                  <a:avLst/>
                  <a:gdLst/>
                  <a:ahLst/>
                  <a:cxnLst/>
                  <a:rect l="l" t="t" r="r" b="b"/>
                  <a:pathLst>
                    <a:path w="867" h="781" extrusionOk="0">
                      <a:moveTo>
                        <a:pt x="425" y="1"/>
                      </a:moveTo>
                      <a:cubicBezTo>
                        <a:pt x="199" y="1"/>
                        <a:pt x="0" y="203"/>
                        <a:pt x="37" y="460"/>
                      </a:cubicBezTo>
                      <a:cubicBezTo>
                        <a:pt x="80" y="663"/>
                        <a:pt x="253" y="780"/>
                        <a:pt x="427" y="780"/>
                      </a:cubicBezTo>
                      <a:cubicBezTo>
                        <a:pt x="546" y="780"/>
                        <a:pt x="665" y="726"/>
                        <a:pt x="744" y="607"/>
                      </a:cubicBezTo>
                      <a:cubicBezTo>
                        <a:pt x="866" y="436"/>
                        <a:pt x="817" y="192"/>
                        <a:pt x="647" y="70"/>
                      </a:cubicBezTo>
                      <a:cubicBezTo>
                        <a:pt x="575" y="22"/>
                        <a:pt x="498" y="1"/>
                        <a:pt x="425"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11"/>
                <p:cNvSpPr/>
                <p:nvPr/>
              </p:nvSpPr>
              <p:spPr>
                <a:xfrm>
                  <a:off x="6403525" y="3562125"/>
                  <a:ext cx="21675" cy="19650"/>
                </a:xfrm>
                <a:custGeom>
                  <a:avLst/>
                  <a:gdLst/>
                  <a:ahLst/>
                  <a:cxnLst/>
                  <a:rect l="l" t="t" r="r" b="b"/>
                  <a:pathLst>
                    <a:path w="867" h="786" extrusionOk="0">
                      <a:moveTo>
                        <a:pt x="436" y="1"/>
                      </a:moveTo>
                      <a:cubicBezTo>
                        <a:pt x="213" y="1"/>
                        <a:pt x="0" y="203"/>
                        <a:pt x="37" y="460"/>
                      </a:cubicBezTo>
                      <a:cubicBezTo>
                        <a:pt x="82" y="668"/>
                        <a:pt x="261" y="785"/>
                        <a:pt x="439" y="785"/>
                      </a:cubicBezTo>
                      <a:cubicBezTo>
                        <a:pt x="554" y="785"/>
                        <a:pt x="668" y="736"/>
                        <a:pt x="745" y="631"/>
                      </a:cubicBezTo>
                      <a:cubicBezTo>
                        <a:pt x="867" y="436"/>
                        <a:pt x="842" y="192"/>
                        <a:pt x="647" y="70"/>
                      </a:cubicBezTo>
                      <a:cubicBezTo>
                        <a:pt x="581" y="22"/>
                        <a:pt x="508" y="1"/>
                        <a:pt x="43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11"/>
                <p:cNvSpPr/>
                <p:nvPr/>
              </p:nvSpPr>
              <p:spPr>
                <a:xfrm>
                  <a:off x="6707325" y="3334075"/>
                  <a:ext cx="22125" cy="19525"/>
                </a:xfrm>
                <a:custGeom>
                  <a:avLst/>
                  <a:gdLst/>
                  <a:ahLst/>
                  <a:cxnLst/>
                  <a:rect l="l" t="t" r="r" b="b"/>
                  <a:pathLst>
                    <a:path w="885" h="781" extrusionOk="0">
                      <a:moveTo>
                        <a:pt x="440" y="1"/>
                      </a:moveTo>
                      <a:cubicBezTo>
                        <a:pt x="209" y="1"/>
                        <a:pt x="1" y="203"/>
                        <a:pt x="56" y="460"/>
                      </a:cubicBezTo>
                      <a:cubicBezTo>
                        <a:pt x="85" y="663"/>
                        <a:pt x="260" y="780"/>
                        <a:pt x="439" y="780"/>
                      </a:cubicBezTo>
                      <a:cubicBezTo>
                        <a:pt x="560" y="780"/>
                        <a:pt x="684" y="726"/>
                        <a:pt x="763" y="607"/>
                      </a:cubicBezTo>
                      <a:cubicBezTo>
                        <a:pt x="885" y="436"/>
                        <a:pt x="836" y="192"/>
                        <a:pt x="666" y="70"/>
                      </a:cubicBezTo>
                      <a:cubicBezTo>
                        <a:pt x="594" y="22"/>
                        <a:pt x="516" y="1"/>
                        <a:pt x="44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11"/>
                <p:cNvSpPr/>
                <p:nvPr/>
              </p:nvSpPr>
              <p:spPr>
                <a:xfrm>
                  <a:off x="5499450" y="4413575"/>
                  <a:ext cx="30650" cy="27675"/>
                </a:xfrm>
                <a:custGeom>
                  <a:avLst/>
                  <a:gdLst/>
                  <a:ahLst/>
                  <a:cxnLst/>
                  <a:rect l="l" t="t" r="r" b="b"/>
                  <a:pathLst>
                    <a:path w="1226" h="1107" extrusionOk="0">
                      <a:moveTo>
                        <a:pt x="593" y="0"/>
                      </a:moveTo>
                      <a:cubicBezTo>
                        <a:pt x="283" y="0"/>
                        <a:pt x="0" y="282"/>
                        <a:pt x="55" y="645"/>
                      </a:cubicBezTo>
                      <a:cubicBezTo>
                        <a:pt x="113" y="937"/>
                        <a:pt x="364" y="1107"/>
                        <a:pt x="614" y="1107"/>
                      </a:cubicBezTo>
                      <a:cubicBezTo>
                        <a:pt x="781" y="1107"/>
                        <a:pt x="947" y="1031"/>
                        <a:pt x="1055" y="865"/>
                      </a:cubicBezTo>
                      <a:cubicBezTo>
                        <a:pt x="1225" y="621"/>
                        <a:pt x="1177" y="279"/>
                        <a:pt x="908" y="109"/>
                      </a:cubicBezTo>
                      <a:cubicBezTo>
                        <a:pt x="808" y="34"/>
                        <a:pt x="699" y="0"/>
                        <a:pt x="59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11"/>
                <p:cNvSpPr/>
                <p:nvPr/>
              </p:nvSpPr>
              <p:spPr>
                <a:xfrm>
                  <a:off x="5834925" y="3516975"/>
                  <a:ext cx="30525" cy="27350"/>
                </a:xfrm>
                <a:custGeom>
                  <a:avLst/>
                  <a:gdLst/>
                  <a:ahLst/>
                  <a:cxnLst/>
                  <a:rect l="l" t="t" r="r" b="b"/>
                  <a:pathLst>
                    <a:path w="1221" h="1094" extrusionOk="0">
                      <a:moveTo>
                        <a:pt x="614" y="1"/>
                      </a:moveTo>
                      <a:cubicBezTo>
                        <a:pt x="290" y="1"/>
                        <a:pt x="1" y="282"/>
                        <a:pt x="74" y="632"/>
                      </a:cubicBezTo>
                      <a:cubicBezTo>
                        <a:pt x="118" y="924"/>
                        <a:pt x="363" y="1094"/>
                        <a:pt x="611" y="1094"/>
                      </a:cubicBezTo>
                      <a:cubicBezTo>
                        <a:pt x="776" y="1094"/>
                        <a:pt x="942" y="1018"/>
                        <a:pt x="1050" y="852"/>
                      </a:cubicBezTo>
                      <a:cubicBezTo>
                        <a:pt x="1221" y="608"/>
                        <a:pt x="1172" y="266"/>
                        <a:pt x="928" y="95"/>
                      </a:cubicBezTo>
                      <a:cubicBezTo>
                        <a:pt x="827" y="30"/>
                        <a:pt x="719" y="1"/>
                        <a:pt x="614"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11"/>
                <p:cNvSpPr/>
                <p:nvPr/>
              </p:nvSpPr>
              <p:spPr>
                <a:xfrm>
                  <a:off x="1868575" y="623825"/>
                  <a:ext cx="22575" cy="19425"/>
                </a:xfrm>
                <a:custGeom>
                  <a:avLst/>
                  <a:gdLst/>
                  <a:ahLst/>
                  <a:cxnLst/>
                  <a:rect l="l" t="t" r="r" b="b"/>
                  <a:pathLst>
                    <a:path w="903" h="777" extrusionOk="0">
                      <a:moveTo>
                        <a:pt x="458" y="1"/>
                      </a:moveTo>
                      <a:cubicBezTo>
                        <a:pt x="336" y="1"/>
                        <a:pt x="222" y="60"/>
                        <a:pt x="146" y="166"/>
                      </a:cubicBezTo>
                      <a:cubicBezTo>
                        <a:pt x="0" y="337"/>
                        <a:pt x="49" y="580"/>
                        <a:pt x="244" y="702"/>
                      </a:cubicBezTo>
                      <a:cubicBezTo>
                        <a:pt x="313" y="752"/>
                        <a:pt x="394" y="777"/>
                        <a:pt x="473" y="777"/>
                      </a:cubicBezTo>
                      <a:cubicBezTo>
                        <a:pt x="592" y="777"/>
                        <a:pt x="708" y="721"/>
                        <a:pt x="781" y="605"/>
                      </a:cubicBezTo>
                      <a:cubicBezTo>
                        <a:pt x="903" y="434"/>
                        <a:pt x="854" y="190"/>
                        <a:pt x="683" y="68"/>
                      </a:cubicBezTo>
                      <a:cubicBezTo>
                        <a:pt x="609" y="22"/>
                        <a:pt x="532" y="1"/>
                        <a:pt x="458"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11"/>
                <p:cNvSpPr/>
                <p:nvPr/>
              </p:nvSpPr>
              <p:spPr>
                <a:xfrm>
                  <a:off x="2635025" y="720775"/>
                  <a:ext cx="21975" cy="19875"/>
                </a:xfrm>
                <a:custGeom>
                  <a:avLst/>
                  <a:gdLst/>
                  <a:ahLst/>
                  <a:cxnLst/>
                  <a:rect l="l" t="t" r="r" b="b"/>
                  <a:pathLst>
                    <a:path w="879" h="795" extrusionOk="0">
                      <a:moveTo>
                        <a:pt x="444" y="0"/>
                      </a:moveTo>
                      <a:cubicBezTo>
                        <a:pt x="321" y="0"/>
                        <a:pt x="198" y="60"/>
                        <a:pt x="122" y="166"/>
                      </a:cubicBezTo>
                      <a:cubicBezTo>
                        <a:pt x="0" y="361"/>
                        <a:pt x="49" y="605"/>
                        <a:pt x="220" y="727"/>
                      </a:cubicBezTo>
                      <a:cubicBezTo>
                        <a:pt x="284" y="773"/>
                        <a:pt x="359" y="794"/>
                        <a:pt x="434" y="794"/>
                      </a:cubicBezTo>
                      <a:cubicBezTo>
                        <a:pt x="557" y="794"/>
                        <a:pt x="680" y="735"/>
                        <a:pt x="756" y="629"/>
                      </a:cubicBezTo>
                      <a:cubicBezTo>
                        <a:pt x="878" y="434"/>
                        <a:pt x="854" y="190"/>
                        <a:pt x="659" y="68"/>
                      </a:cubicBezTo>
                      <a:cubicBezTo>
                        <a:pt x="594" y="22"/>
                        <a:pt x="519" y="0"/>
                        <a:pt x="444"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11"/>
                <p:cNvSpPr/>
                <p:nvPr/>
              </p:nvSpPr>
              <p:spPr>
                <a:xfrm>
                  <a:off x="1681225" y="1217425"/>
                  <a:ext cx="22125" cy="19750"/>
                </a:xfrm>
                <a:custGeom>
                  <a:avLst/>
                  <a:gdLst/>
                  <a:ahLst/>
                  <a:cxnLst/>
                  <a:rect l="l" t="t" r="r" b="b"/>
                  <a:pathLst>
                    <a:path w="885" h="790" extrusionOk="0">
                      <a:moveTo>
                        <a:pt x="434" y="0"/>
                      </a:moveTo>
                      <a:cubicBezTo>
                        <a:pt x="205" y="0"/>
                        <a:pt x="1" y="215"/>
                        <a:pt x="55" y="470"/>
                      </a:cubicBezTo>
                      <a:cubicBezTo>
                        <a:pt x="84" y="673"/>
                        <a:pt x="251" y="790"/>
                        <a:pt x="428" y="790"/>
                      </a:cubicBezTo>
                      <a:cubicBezTo>
                        <a:pt x="548" y="790"/>
                        <a:pt x="673" y="735"/>
                        <a:pt x="763" y="616"/>
                      </a:cubicBezTo>
                      <a:cubicBezTo>
                        <a:pt x="885" y="446"/>
                        <a:pt x="836" y="202"/>
                        <a:pt x="665" y="80"/>
                      </a:cubicBezTo>
                      <a:cubicBezTo>
                        <a:pt x="591" y="24"/>
                        <a:pt x="511" y="0"/>
                        <a:pt x="434"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11"/>
                <p:cNvSpPr/>
                <p:nvPr/>
              </p:nvSpPr>
              <p:spPr>
                <a:xfrm>
                  <a:off x="2450550" y="1244500"/>
                  <a:ext cx="21675" cy="19500"/>
                </a:xfrm>
                <a:custGeom>
                  <a:avLst/>
                  <a:gdLst/>
                  <a:ahLst/>
                  <a:cxnLst/>
                  <a:rect l="l" t="t" r="r" b="b"/>
                  <a:pathLst>
                    <a:path w="867" h="780" extrusionOk="0">
                      <a:moveTo>
                        <a:pt x="426" y="1"/>
                      </a:moveTo>
                      <a:cubicBezTo>
                        <a:pt x="200" y="1"/>
                        <a:pt x="1" y="203"/>
                        <a:pt x="38" y="460"/>
                      </a:cubicBezTo>
                      <a:cubicBezTo>
                        <a:pt x="81" y="663"/>
                        <a:pt x="254" y="780"/>
                        <a:pt x="428" y="780"/>
                      </a:cubicBezTo>
                      <a:cubicBezTo>
                        <a:pt x="546" y="780"/>
                        <a:pt x="666" y="725"/>
                        <a:pt x="745" y="606"/>
                      </a:cubicBezTo>
                      <a:cubicBezTo>
                        <a:pt x="867" y="436"/>
                        <a:pt x="818" y="192"/>
                        <a:pt x="647" y="70"/>
                      </a:cubicBezTo>
                      <a:cubicBezTo>
                        <a:pt x="576" y="22"/>
                        <a:pt x="499" y="1"/>
                        <a:pt x="42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11"/>
                <p:cNvSpPr/>
                <p:nvPr/>
              </p:nvSpPr>
              <p:spPr>
                <a:xfrm>
                  <a:off x="2217325" y="1021675"/>
                  <a:ext cx="31125" cy="27600"/>
                </a:xfrm>
                <a:custGeom>
                  <a:avLst/>
                  <a:gdLst/>
                  <a:ahLst/>
                  <a:cxnLst/>
                  <a:rect l="l" t="t" r="r" b="b"/>
                  <a:pathLst>
                    <a:path w="1245" h="1104" extrusionOk="0">
                      <a:moveTo>
                        <a:pt x="608" y="0"/>
                      </a:moveTo>
                      <a:cubicBezTo>
                        <a:pt x="286" y="0"/>
                        <a:pt x="1" y="293"/>
                        <a:pt x="74" y="642"/>
                      </a:cubicBezTo>
                      <a:cubicBezTo>
                        <a:pt x="118" y="934"/>
                        <a:pt x="363" y="1104"/>
                        <a:pt x="610" y="1104"/>
                      </a:cubicBezTo>
                      <a:cubicBezTo>
                        <a:pt x="776" y="1104"/>
                        <a:pt x="942" y="1027"/>
                        <a:pt x="1050" y="861"/>
                      </a:cubicBezTo>
                      <a:cubicBezTo>
                        <a:pt x="1245" y="617"/>
                        <a:pt x="1172" y="276"/>
                        <a:pt x="928" y="105"/>
                      </a:cubicBezTo>
                      <a:cubicBezTo>
                        <a:pt x="825" y="32"/>
                        <a:pt x="714" y="0"/>
                        <a:pt x="608"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11"/>
                <p:cNvSpPr/>
                <p:nvPr/>
              </p:nvSpPr>
              <p:spPr>
                <a:xfrm>
                  <a:off x="2310025" y="265275"/>
                  <a:ext cx="31125" cy="27400"/>
                </a:xfrm>
                <a:custGeom>
                  <a:avLst/>
                  <a:gdLst/>
                  <a:ahLst/>
                  <a:cxnLst/>
                  <a:rect l="l" t="t" r="r" b="b"/>
                  <a:pathLst>
                    <a:path w="1245" h="1096" extrusionOk="0">
                      <a:moveTo>
                        <a:pt x="629" y="1"/>
                      </a:moveTo>
                      <a:cubicBezTo>
                        <a:pt x="454" y="1"/>
                        <a:pt x="278" y="86"/>
                        <a:pt x="171" y="240"/>
                      </a:cubicBezTo>
                      <a:cubicBezTo>
                        <a:pt x="0" y="484"/>
                        <a:pt x="49" y="825"/>
                        <a:pt x="293" y="996"/>
                      </a:cubicBezTo>
                      <a:cubicBezTo>
                        <a:pt x="388" y="1062"/>
                        <a:pt x="497" y="1096"/>
                        <a:pt x="607" y="1096"/>
                      </a:cubicBezTo>
                      <a:cubicBezTo>
                        <a:pt x="780" y="1096"/>
                        <a:pt x="954" y="1014"/>
                        <a:pt x="1073" y="850"/>
                      </a:cubicBezTo>
                      <a:cubicBezTo>
                        <a:pt x="1244" y="606"/>
                        <a:pt x="1171" y="264"/>
                        <a:pt x="927" y="94"/>
                      </a:cubicBezTo>
                      <a:cubicBezTo>
                        <a:pt x="837" y="30"/>
                        <a:pt x="733" y="1"/>
                        <a:pt x="62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11"/>
                <p:cNvSpPr/>
                <p:nvPr/>
              </p:nvSpPr>
              <p:spPr>
                <a:xfrm>
                  <a:off x="5486775" y="3080100"/>
                  <a:ext cx="26250" cy="19775"/>
                </a:xfrm>
                <a:custGeom>
                  <a:avLst/>
                  <a:gdLst/>
                  <a:ahLst/>
                  <a:cxnLst/>
                  <a:rect l="l" t="t" r="r" b="b"/>
                  <a:pathLst>
                    <a:path w="1050" h="791" extrusionOk="0">
                      <a:moveTo>
                        <a:pt x="528" y="1"/>
                      </a:moveTo>
                      <a:cubicBezTo>
                        <a:pt x="423" y="1"/>
                        <a:pt x="321" y="43"/>
                        <a:pt x="245" y="132"/>
                      </a:cubicBezTo>
                      <a:cubicBezTo>
                        <a:pt x="1" y="376"/>
                        <a:pt x="196" y="790"/>
                        <a:pt x="537" y="790"/>
                      </a:cubicBezTo>
                      <a:cubicBezTo>
                        <a:pt x="879" y="766"/>
                        <a:pt x="1050" y="351"/>
                        <a:pt x="806" y="107"/>
                      </a:cubicBezTo>
                      <a:cubicBezTo>
                        <a:pt x="724" y="37"/>
                        <a:pt x="625" y="1"/>
                        <a:pt x="528"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11"/>
                <p:cNvSpPr/>
                <p:nvPr/>
              </p:nvSpPr>
              <p:spPr>
                <a:xfrm>
                  <a:off x="5696525" y="2336750"/>
                  <a:ext cx="26250" cy="19250"/>
                </a:xfrm>
                <a:custGeom>
                  <a:avLst/>
                  <a:gdLst/>
                  <a:ahLst/>
                  <a:cxnLst/>
                  <a:rect l="l" t="t" r="r" b="b"/>
                  <a:pathLst>
                    <a:path w="1050" h="770" extrusionOk="0">
                      <a:moveTo>
                        <a:pt x="516" y="1"/>
                      </a:moveTo>
                      <a:cubicBezTo>
                        <a:pt x="415" y="1"/>
                        <a:pt x="318" y="37"/>
                        <a:pt x="245" y="111"/>
                      </a:cubicBezTo>
                      <a:cubicBezTo>
                        <a:pt x="1" y="354"/>
                        <a:pt x="172" y="769"/>
                        <a:pt x="513" y="769"/>
                      </a:cubicBezTo>
                      <a:cubicBezTo>
                        <a:pt x="854" y="769"/>
                        <a:pt x="1050" y="354"/>
                        <a:pt x="806" y="111"/>
                      </a:cubicBezTo>
                      <a:cubicBezTo>
                        <a:pt x="720" y="37"/>
                        <a:pt x="617" y="1"/>
                        <a:pt x="51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11"/>
                <p:cNvSpPr/>
                <p:nvPr/>
              </p:nvSpPr>
              <p:spPr>
                <a:xfrm>
                  <a:off x="6045925" y="3353875"/>
                  <a:ext cx="26225" cy="19775"/>
                </a:xfrm>
                <a:custGeom>
                  <a:avLst/>
                  <a:gdLst/>
                  <a:ahLst/>
                  <a:cxnLst/>
                  <a:rect l="l" t="t" r="r" b="b"/>
                  <a:pathLst>
                    <a:path w="1049" h="791" extrusionOk="0">
                      <a:moveTo>
                        <a:pt x="527" y="1"/>
                      </a:moveTo>
                      <a:cubicBezTo>
                        <a:pt x="422" y="1"/>
                        <a:pt x="320" y="43"/>
                        <a:pt x="244" y="132"/>
                      </a:cubicBezTo>
                      <a:cubicBezTo>
                        <a:pt x="0" y="376"/>
                        <a:pt x="195" y="790"/>
                        <a:pt x="537" y="790"/>
                      </a:cubicBezTo>
                      <a:cubicBezTo>
                        <a:pt x="903" y="766"/>
                        <a:pt x="1049" y="351"/>
                        <a:pt x="805" y="107"/>
                      </a:cubicBezTo>
                      <a:cubicBezTo>
                        <a:pt x="723" y="37"/>
                        <a:pt x="624" y="1"/>
                        <a:pt x="527"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11"/>
                <p:cNvSpPr/>
                <p:nvPr/>
              </p:nvSpPr>
              <p:spPr>
                <a:xfrm>
                  <a:off x="6186775" y="2597200"/>
                  <a:ext cx="26225" cy="19750"/>
                </a:xfrm>
                <a:custGeom>
                  <a:avLst/>
                  <a:gdLst/>
                  <a:ahLst/>
                  <a:cxnLst/>
                  <a:rect l="l" t="t" r="r" b="b"/>
                  <a:pathLst>
                    <a:path w="1049" h="790" extrusionOk="0">
                      <a:moveTo>
                        <a:pt x="527" y="0"/>
                      </a:moveTo>
                      <a:cubicBezTo>
                        <a:pt x="422" y="0"/>
                        <a:pt x="320" y="43"/>
                        <a:pt x="244" y="131"/>
                      </a:cubicBezTo>
                      <a:cubicBezTo>
                        <a:pt x="0" y="375"/>
                        <a:pt x="195" y="790"/>
                        <a:pt x="537" y="790"/>
                      </a:cubicBezTo>
                      <a:cubicBezTo>
                        <a:pt x="878" y="765"/>
                        <a:pt x="1049" y="351"/>
                        <a:pt x="805" y="107"/>
                      </a:cubicBezTo>
                      <a:cubicBezTo>
                        <a:pt x="723" y="37"/>
                        <a:pt x="624" y="0"/>
                        <a:pt x="527"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11"/>
                <p:cNvSpPr/>
                <p:nvPr/>
              </p:nvSpPr>
              <p:spPr>
                <a:xfrm>
                  <a:off x="5930050" y="2786600"/>
                  <a:ext cx="39275" cy="28100"/>
                </a:xfrm>
                <a:custGeom>
                  <a:avLst/>
                  <a:gdLst/>
                  <a:ahLst/>
                  <a:cxnLst/>
                  <a:rect l="l" t="t" r="r" b="b"/>
                  <a:pathLst>
                    <a:path w="1571" h="1124" extrusionOk="0">
                      <a:moveTo>
                        <a:pt x="793" y="1"/>
                      </a:moveTo>
                      <a:cubicBezTo>
                        <a:pt x="360" y="1"/>
                        <a:pt x="0" y="573"/>
                        <a:pt x="416" y="970"/>
                      </a:cubicBezTo>
                      <a:cubicBezTo>
                        <a:pt x="535" y="1078"/>
                        <a:pt x="664" y="1124"/>
                        <a:pt x="787" y="1124"/>
                      </a:cubicBezTo>
                      <a:cubicBezTo>
                        <a:pt x="1216" y="1124"/>
                        <a:pt x="1570" y="563"/>
                        <a:pt x="1172" y="165"/>
                      </a:cubicBezTo>
                      <a:cubicBezTo>
                        <a:pt x="1051" y="49"/>
                        <a:pt x="919" y="1"/>
                        <a:pt x="793"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11"/>
                <p:cNvSpPr/>
                <p:nvPr/>
              </p:nvSpPr>
              <p:spPr>
                <a:xfrm>
                  <a:off x="5197325" y="2582850"/>
                  <a:ext cx="36425" cy="27425"/>
                </a:xfrm>
                <a:custGeom>
                  <a:avLst/>
                  <a:gdLst/>
                  <a:ahLst/>
                  <a:cxnLst/>
                  <a:rect l="l" t="t" r="r" b="b"/>
                  <a:pathLst>
                    <a:path w="1457" h="1097" extrusionOk="0">
                      <a:moveTo>
                        <a:pt x="713" y="1"/>
                      </a:moveTo>
                      <a:cubicBezTo>
                        <a:pt x="569" y="1"/>
                        <a:pt x="424" y="56"/>
                        <a:pt x="311" y="169"/>
                      </a:cubicBezTo>
                      <a:cubicBezTo>
                        <a:pt x="0" y="527"/>
                        <a:pt x="228" y="1096"/>
                        <a:pt x="696" y="1096"/>
                      </a:cubicBezTo>
                      <a:cubicBezTo>
                        <a:pt x="706" y="1096"/>
                        <a:pt x="715" y="1096"/>
                        <a:pt x="725" y="1096"/>
                      </a:cubicBezTo>
                      <a:cubicBezTo>
                        <a:pt x="1238" y="1096"/>
                        <a:pt x="1457" y="486"/>
                        <a:pt x="1091" y="144"/>
                      </a:cubicBezTo>
                      <a:cubicBezTo>
                        <a:pt x="985" y="50"/>
                        <a:pt x="849" y="1"/>
                        <a:pt x="713"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11"/>
                <p:cNvSpPr/>
                <p:nvPr/>
              </p:nvSpPr>
              <p:spPr>
                <a:xfrm>
                  <a:off x="5949575" y="2607175"/>
                  <a:ext cx="250625" cy="193325"/>
                </a:xfrm>
                <a:custGeom>
                  <a:avLst/>
                  <a:gdLst/>
                  <a:ahLst/>
                  <a:cxnLst/>
                  <a:rect l="l" t="t" r="r" b="b"/>
                  <a:pathLst>
                    <a:path w="10025" h="7733" fill="none" extrusionOk="0">
                      <a:moveTo>
                        <a:pt x="1" y="7732"/>
                      </a:moveTo>
                      <a:lnTo>
                        <a:pt x="10025" y="1"/>
                      </a:lnTo>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11"/>
                <p:cNvSpPr/>
                <p:nvPr/>
              </p:nvSpPr>
              <p:spPr>
                <a:xfrm>
                  <a:off x="919200" y="1751625"/>
                  <a:ext cx="21975" cy="19575"/>
                </a:xfrm>
                <a:custGeom>
                  <a:avLst/>
                  <a:gdLst/>
                  <a:ahLst/>
                  <a:cxnLst/>
                  <a:rect l="l" t="t" r="r" b="b"/>
                  <a:pathLst>
                    <a:path w="879" h="783" extrusionOk="0">
                      <a:moveTo>
                        <a:pt x="446" y="1"/>
                      </a:moveTo>
                      <a:cubicBezTo>
                        <a:pt x="330" y="1"/>
                        <a:pt x="218" y="51"/>
                        <a:pt x="147" y="150"/>
                      </a:cubicBezTo>
                      <a:cubicBezTo>
                        <a:pt x="0" y="321"/>
                        <a:pt x="49" y="565"/>
                        <a:pt x="195" y="687"/>
                      </a:cubicBezTo>
                      <a:cubicBezTo>
                        <a:pt x="271" y="752"/>
                        <a:pt x="361" y="783"/>
                        <a:pt x="450" y="783"/>
                      </a:cubicBezTo>
                      <a:cubicBezTo>
                        <a:pt x="563" y="783"/>
                        <a:pt x="675" y="733"/>
                        <a:pt x="756" y="638"/>
                      </a:cubicBezTo>
                      <a:cubicBezTo>
                        <a:pt x="878" y="467"/>
                        <a:pt x="854" y="223"/>
                        <a:pt x="683" y="77"/>
                      </a:cubicBezTo>
                      <a:cubicBezTo>
                        <a:pt x="612" y="26"/>
                        <a:pt x="528" y="1"/>
                        <a:pt x="44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11"/>
                <p:cNvSpPr/>
                <p:nvPr/>
              </p:nvSpPr>
              <p:spPr>
                <a:xfrm>
                  <a:off x="1679250" y="1892300"/>
                  <a:ext cx="21650" cy="19800"/>
                </a:xfrm>
                <a:custGeom>
                  <a:avLst/>
                  <a:gdLst/>
                  <a:ahLst/>
                  <a:cxnLst/>
                  <a:rect l="l" t="t" r="r" b="b"/>
                  <a:pathLst>
                    <a:path w="866" h="792" extrusionOk="0">
                      <a:moveTo>
                        <a:pt x="428" y="0"/>
                      </a:moveTo>
                      <a:cubicBezTo>
                        <a:pt x="202" y="0"/>
                        <a:pt x="1" y="199"/>
                        <a:pt x="37" y="450"/>
                      </a:cubicBezTo>
                      <a:cubicBezTo>
                        <a:pt x="52" y="664"/>
                        <a:pt x="229" y="791"/>
                        <a:pt x="414" y="791"/>
                      </a:cubicBezTo>
                      <a:cubicBezTo>
                        <a:pt x="524" y="791"/>
                        <a:pt x="637" y="745"/>
                        <a:pt x="720" y="645"/>
                      </a:cubicBezTo>
                      <a:cubicBezTo>
                        <a:pt x="866" y="474"/>
                        <a:pt x="817" y="230"/>
                        <a:pt x="671" y="84"/>
                      </a:cubicBezTo>
                      <a:cubicBezTo>
                        <a:pt x="593" y="26"/>
                        <a:pt x="509" y="0"/>
                        <a:pt x="428"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11"/>
                <p:cNvSpPr/>
                <p:nvPr/>
              </p:nvSpPr>
              <p:spPr>
                <a:xfrm>
                  <a:off x="697850" y="2333450"/>
                  <a:ext cx="21975" cy="19575"/>
                </a:xfrm>
                <a:custGeom>
                  <a:avLst/>
                  <a:gdLst/>
                  <a:ahLst/>
                  <a:cxnLst/>
                  <a:rect l="l" t="t" r="r" b="b"/>
                  <a:pathLst>
                    <a:path w="879" h="783" extrusionOk="0">
                      <a:moveTo>
                        <a:pt x="429" y="0"/>
                      </a:moveTo>
                      <a:cubicBezTo>
                        <a:pt x="316" y="0"/>
                        <a:pt x="204" y="50"/>
                        <a:pt x="123" y="145"/>
                      </a:cubicBezTo>
                      <a:cubicBezTo>
                        <a:pt x="1" y="316"/>
                        <a:pt x="25" y="560"/>
                        <a:pt x="196" y="706"/>
                      </a:cubicBezTo>
                      <a:cubicBezTo>
                        <a:pt x="267" y="757"/>
                        <a:pt x="351" y="782"/>
                        <a:pt x="433" y="782"/>
                      </a:cubicBezTo>
                      <a:cubicBezTo>
                        <a:pt x="549" y="782"/>
                        <a:pt x="661" y="732"/>
                        <a:pt x="733" y="633"/>
                      </a:cubicBezTo>
                      <a:cubicBezTo>
                        <a:pt x="879" y="462"/>
                        <a:pt x="854" y="218"/>
                        <a:pt x="684" y="96"/>
                      </a:cubicBezTo>
                      <a:cubicBezTo>
                        <a:pt x="608" y="31"/>
                        <a:pt x="518" y="0"/>
                        <a:pt x="42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11"/>
                <p:cNvSpPr/>
                <p:nvPr/>
              </p:nvSpPr>
              <p:spPr>
                <a:xfrm>
                  <a:off x="1461500" y="2405325"/>
                  <a:ext cx="26300" cy="18625"/>
                </a:xfrm>
                <a:custGeom>
                  <a:avLst/>
                  <a:gdLst/>
                  <a:ahLst/>
                  <a:cxnLst/>
                  <a:rect l="l" t="t" r="r" b="b"/>
                  <a:pathLst>
                    <a:path w="1052" h="745" extrusionOk="0">
                      <a:moveTo>
                        <a:pt x="525" y="1"/>
                      </a:moveTo>
                      <a:cubicBezTo>
                        <a:pt x="433" y="1"/>
                        <a:pt x="339" y="37"/>
                        <a:pt x="259" y="124"/>
                      </a:cubicBezTo>
                      <a:cubicBezTo>
                        <a:pt x="0" y="364"/>
                        <a:pt x="358" y="744"/>
                        <a:pt x="642" y="744"/>
                      </a:cubicBezTo>
                      <a:cubicBezTo>
                        <a:pt x="733" y="744"/>
                        <a:pt x="816" y="706"/>
                        <a:pt x="869" y="611"/>
                      </a:cubicBezTo>
                      <a:cubicBezTo>
                        <a:pt x="1051" y="320"/>
                        <a:pt x="797" y="1"/>
                        <a:pt x="525"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11"/>
                <p:cNvSpPr/>
                <p:nvPr/>
              </p:nvSpPr>
              <p:spPr>
                <a:xfrm>
                  <a:off x="1244675" y="2169000"/>
                  <a:ext cx="30025" cy="27575"/>
                </a:xfrm>
                <a:custGeom>
                  <a:avLst/>
                  <a:gdLst/>
                  <a:ahLst/>
                  <a:cxnLst/>
                  <a:rect l="l" t="t" r="r" b="b"/>
                  <a:pathLst>
                    <a:path w="1201" h="1103" extrusionOk="0">
                      <a:moveTo>
                        <a:pt x="601" y="1"/>
                      </a:moveTo>
                      <a:cubicBezTo>
                        <a:pt x="289" y="1"/>
                        <a:pt x="0" y="267"/>
                        <a:pt x="54" y="626"/>
                      </a:cubicBezTo>
                      <a:cubicBezTo>
                        <a:pt x="85" y="917"/>
                        <a:pt x="338" y="1103"/>
                        <a:pt x="600" y="1103"/>
                      </a:cubicBezTo>
                      <a:cubicBezTo>
                        <a:pt x="755" y="1103"/>
                        <a:pt x="912" y="1038"/>
                        <a:pt x="1030" y="894"/>
                      </a:cubicBezTo>
                      <a:cubicBezTo>
                        <a:pt x="1201" y="650"/>
                        <a:pt x="1176" y="308"/>
                        <a:pt x="932" y="113"/>
                      </a:cubicBezTo>
                      <a:cubicBezTo>
                        <a:pt x="829" y="36"/>
                        <a:pt x="713" y="1"/>
                        <a:pt x="601"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11"/>
                <p:cNvSpPr/>
                <p:nvPr/>
              </p:nvSpPr>
              <p:spPr>
                <a:xfrm>
                  <a:off x="1381100" y="1419025"/>
                  <a:ext cx="30175" cy="27575"/>
                </a:xfrm>
                <a:custGeom>
                  <a:avLst/>
                  <a:gdLst/>
                  <a:ahLst/>
                  <a:cxnLst/>
                  <a:rect l="l" t="t" r="r" b="b"/>
                  <a:pathLst>
                    <a:path w="1207" h="1103" extrusionOk="0">
                      <a:moveTo>
                        <a:pt x="606" y="1"/>
                      </a:moveTo>
                      <a:cubicBezTo>
                        <a:pt x="294" y="1"/>
                        <a:pt x="0" y="267"/>
                        <a:pt x="36" y="625"/>
                      </a:cubicBezTo>
                      <a:cubicBezTo>
                        <a:pt x="82" y="917"/>
                        <a:pt x="341" y="1102"/>
                        <a:pt x="605" y="1102"/>
                      </a:cubicBezTo>
                      <a:cubicBezTo>
                        <a:pt x="761" y="1102"/>
                        <a:pt x="919" y="1038"/>
                        <a:pt x="1036" y="894"/>
                      </a:cubicBezTo>
                      <a:cubicBezTo>
                        <a:pt x="1207" y="650"/>
                        <a:pt x="1158" y="308"/>
                        <a:pt x="939" y="113"/>
                      </a:cubicBezTo>
                      <a:cubicBezTo>
                        <a:pt x="835" y="35"/>
                        <a:pt x="719" y="1"/>
                        <a:pt x="60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11"/>
                <p:cNvSpPr/>
                <p:nvPr/>
              </p:nvSpPr>
              <p:spPr>
                <a:xfrm>
                  <a:off x="6008725" y="4372375"/>
                  <a:ext cx="29300" cy="25100"/>
                </a:xfrm>
                <a:custGeom>
                  <a:avLst/>
                  <a:gdLst/>
                  <a:ahLst/>
                  <a:cxnLst/>
                  <a:rect l="l" t="t" r="r" b="b"/>
                  <a:pathLst>
                    <a:path w="1172" h="1004" extrusionOk="0">
                      <a:moveTo>
                        <a:pt x="683" y="1"/>
                      </a:moveTo>
                      <a:cubicBezTo>
                        <a:pt x="220" y="1"/>
                        <a:pt x="0" y="537"/>
                        <a:pt x="317" y="854"/>
                      </a:cubicBezTo>
                      <a:cubicBezTo>
                        <a:pt x="420" y="957"/>
                        <a:pt x="546" y="1003"/>
                        <a:pt x="669" y="1003"/>
                      </a:cubicBezTo>
                      <a:cubicBezTo>
                        <a:pt x="926" y="1003"/>
                        <a:pt x="1171" y="802"/>
                        <a:pt x="1171" y="488"/>
                      </a:cubicBezTo>
                      <a:cubicBezTo>
                        <a:pt x="1171" y="220"/>
                        <a:pt x="952" y="1"/>
                        <a:pt x="683"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11"/>
                <p:cNvSpPr/>
                <p:nvPr/>
              </p:nvSpPr>
              <p:spPr>
                <a:xfrm>
                  <a:off x="6505050" y="4552250"/>
                  <a:ext cx="39050" cy="33325"/>
                </a:xfrm>
                <a:custGeom>
                  <a:avLst/>
                  <a:gdLst/>
                  <a:ahLst/>
                  <a:cxnLst/>
                  <a:rect l="l" t="t" r="r" b="b"/>
                  <a:pathLst>
                    <a:path w="1562" h="1333" extrusionOk="0">
                      <a:moveTo>
                        <a:pt x="879" y="0"/>
                      </a:moveTo>
                      <a:cubicBezTo>
                        <a:pt x="293" y="0"/>
                        <a:pt x="1" y="708"/>
                        <a:pt x="415" y="1122"/>
                      </a:cubicBezTo>
                      <a:cubicBezTo>
                        <a:pt x="552" y="1268"/>
                        <a:pt x="724" y="1333"/>
                        <a:pt x="893" y="1333"/>
                      </a:cubicBezTo>
                      <a:cubicBezTo>
                        <a:pt x="1234" y="1333"/>
                        <a:pt x="1562" y="1067"/>
                        <a:pt x="1562" y="659"/>
                      </a:cubicBezTo>
                      <a:cubicBezTo>
                        <a:pt x="1562" y="293"/>
                        <a:pt x="1244" y="0"/>
                        <a:pt x="87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11"/>
                <p:cNvSpPr/>
                <p:nvPr/>
              </p:nvSpPr>
              <p:spPr>
                <a:xfrm>
                  <a:off x="6262975" y="3983975"/>
                  <a:ext cx="32350" cy="27600"/>
                </a:xfrm>
                <a:custGeom>
                  <a:avLst/>
                  <a:gdLst/>
                  <a:ahLst/>
                  <a:cxnLst/>
                  <a:rect l="l" t="t" r="r" b="b"/>
                  <a:pathLst>
                    <a:path w="1294" h="1104" extrusionOk="0">
                      <a:moveTo>
                        <a:pt x="733" y="0"/>
                      </a:moveTo>
                      <a:cubicBezTo>
                        <a:pt x="245" y="0"/>
                        <a:pt x="1" y="586"/>
                        <a:pt x="342" y="927"/>
                      </a:cubicBezTo>
                      <a:cubicBezTo>
                        <a:pt x="456" y="1049"/>
                        <a:pt x="600" y="1103"/>
                        <a:pt x="741" y="1103"/>
                      </a:cubicBezTo>
                      <a:cubicBezTo>
                        <a:pt x="1023" y="1103"/>
                        <a:pt x="1294" y="887"/>
                        <a:pt x="1294" y="561"/>
                      </a:cubicBezTo>
                      <a:cubicBezTo>
                        <a:pt x="1294" y="244"/>
                        <a:pt x="1050" y="0"/>
                        <a:pt x="73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11"/>
                <p:cNvSpPr/>
                <p:nvPr/>
              </p:nvSpPr>
              <p:spPr>
                <a:xfrm>
                  <a:off x="6193475" y="3453500"/>
                  <a:ext cx="45750" cy="39275"/>
                </a:xfrm>
                <a:custGeom>
                  <a:avLst/>
                  <a:gdLst/>
                  <a:ahLst/>
                  <a:cxnLst/>
                  <a:rect l="l" t="t" r="r" b="b"/>
                  <a:pathLst>
                    <a:path w="1830" h="1571" extrusionOk="0">
                      <a:moveTo>
                        <a:pt x="1049" y="0"/>
                      </a:moveTo>
                      <a:cubicBezTo>
                        <a:pt x="342" y="0"/>
                        <a:pt x="0" y="854"/>
                        <a:pt x="488" y="1342"/>
                      </a:cubicBezTo>
                      <a:cubicBezTo>
                        <a:pt x="646" y="1500"/>
                        <a:pt x="842" y="1571"/>
                        <a:pt x="1035" y="1571"/>
                      </a:cubicBezTo>
                      <a:cubicBezTo>
                        <a:pt x="1439" y="1571"/>
                        <a:pt x="1830" y="1259"/>
                        <a:pt x="1830" y="781"/>
                      </a:cubicBezTo>
                      <a:cubicBezTo>
                        <a:pt x="1805" y="342"/>
                        <a:pt x="1464" y="0"/>
                        <a:pt x="104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11"/>
                <p:cNvSpPr/>
                <p:nvPr/>
              </p:nvSpPr>
              <p:spPr>
                <a:xfrm>
                  <a:off x="6518475" y="3435200"/>
                  <a:ext cx="43925" cy="37075"/>
                </a:xfrm>
                <a:custGeom>
                  <a:avLst/>
                  <a:gdLst/>
                  <a:ahLst/>
                  <a:cxnLst/>
                  <a:rect l="l" t="t" r="r" b="b"/>
                  <a:pathLst>
                    <a:path w="1757" h="1483" extrusionOk="0">
                      <a:moveTo>
                        <a:pt x="1000" y="1"/>
                      </a:moveTo>
                      <a:cubicBezTo>
                        <a:pt x="342" y="1"/>
                        <a:pt x="0" y="781"/>
                        <a:pt x="464" y="1269"/>
                      </a:cubicBezTo>
                      <a:cubicBezTo>
                        <a:pt x="619" y="1417"/>
                        <a:pt x="804" y="1483"/>
                        <a:pt x="985" y="1483"/>
                      </a:cubicBezTo>
                      <a:cubicBezTo>
                        <a:pt x="1372" y="1483"/>
                        <a:pt x="1740" y="1181"/>
                        <a:pt x="1756" y="732"/>
                      </a:cubicBezTo>
                      <a:cubicBezTo>
                        <a:pt x="1756" y="318"/>
                        <a:pt x="1415" y="1"/>
                        <a:pt x="100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039;p11"/>
                <p:cNvSpPr/>
                <p:nvPr/>
              </p:nvSpPr>
              <p:spPr>
                <a:xfrm>
                  <a:off x="6289200" y="2962650"/>
                  <a:ext cx="39650" cy="33350"/>
                </a:xfrm>
                <a:custGeom>
                  <a:avLst/>
                  <a:gdLst/>
                  <a:ahLst/>
                  <a:cxnLst/>
                  <a:rect l="l" t="t" r="r" b="b"/>
                  <a:pathLst>
                    <a:path w="1586" h="1334" extrusionOk="0">
                      <a:moveTo>
                        <a:pt x="903" y="1"/>
                      </a:moveTo>
                      <a:cubicBezTo>
                        <a:pt x="318" y="1"/>
                        <a:pt x="1" y="708"/>
                        <a:pt x="440" y="1123"/>
                      </a:cubicBezTo>
                      <a:cubicBezTo>
                        <a:pt x="577" y="1268"/>
                        <a:pt x="749" y="1333"/>
                        <a:pt x="918" y="1333"/>
                      </a:cubicBezTo>
                      <a:cubicBezTo>
                        <a:pt x="1259" y="1333"/>
                        <a:pt x="1586" y="1067"/>
                        <a:pt x="1586" y="659"/>
                      </a:cubicBezTo>
                      <a:cubicBezTo>
                        <a:pt x="1586" y="293"/>
                        <a:pt x="1269" y="1"/>
                        <a:pt x="903"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11"/>
                <p:cNvSpPr/>
                <p:nvPr/>
              </p:nvSpPr>
              <p:spPr>
                <a:xfrm>
                  <a:off x="6033725" y="2570600"/>
                  <a:ext cx="29900" cy="25700"/>
                </a:xfrm>
                <a:custGeom>
                  <a:avLst/>
                  <a:gdLst/>
                  <a:ahLst/>
                  <a:cxnLst/>
                  <a:rect l="l" t="t" r="r" b="b"/>
                  <a:pathLst>
                    <a:path w="1196" h="1028" extrusionOk="0">
                      <a:moveTo>
                        <a:pt x="683" y="0"/>
                      </a:moveTo>
                      <a:cubicBezTo>
                        <a:pt x="220" y="0"/>
                        <a:pt x="0" y="537"/>
                        <a:pt x="317" y="878"/>
                      </a:cubicBezTo>
                      <a:cubicBezTo>
                        <a:pt x="420" y="981"/>
                        <a:pt x="549" y="1027"/>
                        <a:pt x="675" y="1027"/>
                      </a:cubicBezTo>
                      <a:cubicBezTo>
                        <a:pt x="939" y="1027"/>
                        <a:pt x="1195" y="826"/>
                        <a:pt x="1195" y="512"/>
                      </a:cubicBezTo>
                      <a:cubicBezTo>
                        <a:pt x="1195" y="220"/>
                        <a:pt x="976" y="0"/>
                        <a:pt x="68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11"/>
                <p:cNvSpPr/>
                <p:nvPr/>
              </p:nvSpPr>
              <p:spPr>
                <a:xfrm>
                  <a:off x="5941650" y="3752275"/>
                  <a:ext cx="29300" cy="25100"/>
                </a:xfrm>
                <a:custGeom>
                  <a:avLst/>
                  <a:gdLst/>
                  <a:ahLst/>
                  <a:cxnLst/>
                  <a:rect l="l" t="t" r="r" b="b"/>
                  <a:pathLst>
                    <a:path w="1172" h="1004" extrusionOk="0">
                      <a:moveTo>
                        <a:pt x="683" y="0"/>
                      </a:moveTo>
                      <a:cubicBezTo>
                        <a:pt x="244" y="0"/>
                        <a:pt x="0" y="537"/>
                        <a:pt x="318" y="854"/>
                      </a:cubicBezTo>
                      <a:cubicBezTo>
                        <a:pt x="420" y="957"/>
                        <a:pt x="546" y="1003"/>
                        <a:pt x="669" y="1003"/>
                      </a:cubicBezTo>
                      <a:cubicBezTo>
                        <a:pt x="926" y="1003"/>
                        <a:pt x="1171" y="801"/>
                        <a:pt x="1171" y="488"/>
                      </a:cubicBezTo>
                      <a:cubicBezTo>
                        <a:pt x="1171" y="220"/>
                        <a:pt x="952" y="0"/>
                        <a:pt x="68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11"/>
                <p:cNvSpPr/>
                <p:nvPr/>
              </p:nvSpPr>
              <p:spPr>
                <a:xfrm>
                  <a:off x="5450200" y="4101050"/>
                  <a:ext cx="36000" cy="36000"/>
                </a:xfrm>
                <a:custGeom>
                  <a:avLst/>
                  <a:gdLst/>
                  <a:ahLst/>
                  <a:cxnLst/>
                  <a:rect l="l" t="t" r="r" b="b"/>
                  <a:pathLst>
                    <a:path w="1440" h="1440" extrusionOk="0">
                      <a:moveTo>
                        <a:pt x="708" y="0"/>
                      </a:moveTo>
                      <a:cubicBezTo>
                        <a:pt x="317" y="0"/>
                        <a:pt x="0" y="317"/>
                        <a:pt x="0" y="732"/>
                      </a:cubicBezTo>
                      <a:cubicBezTo>
                        <a:pt x="0" y="1122"/>
                        <a:pt x="317" y="1439"/>
                        <a:pt x="708" y="1439"/>
                      </a:cubicBezTo>
                      <a:cubicBezTo>
                        <a:pt x="1122" y="1439"/>
                        <a:pt x="1439" y="1122"/>
                        <a:pt x="1439" y="732"/>
                      </a:cubicBezTo>
                      <a:cubicBezTo>
                        <a:pt x="1439" y="317"/>
                        <a:pt x="1122" y="0"/>
                        <a:pt x="708"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11"/>
                <p:cNvSpPr/>
                <p:nvPr/>
              </p:nvSpPr>
              <p:spPr>
                <a:xfrm>
                  <a:off x="4803875" y="4384575"/>
                  <a:ext cx="38425" cy="32925"/>
                </a:xfrm>
                <a:custGeom>
                  <a:avLst/>
                  <a:gdLst/>
                  <a:ahLst/>
                  <a:cxnLst/>
                  <a:rect l="l" t="t" r="r" b="b"/>
                  <a:pathLst>
                    <a:path w="1537" h="1317" extrusionOk="0">
                      <a:moveTo>
                        <a:pt x="878" y="0"/>
                      </a:moveTo>
                      <a:cubicBezTo>
                        <a:pt x="293" y="0"/>
                        <a:pt x="0" y="708"/>
                        <a:pt x="415" y="1122"/>
                      </a:cubicBezTo>
                      <a:cubicBezTo>
                        <a:pt x="549" y="1257"/>
                        <a:pt x="714" y="1317"/>
                        <a:pt x="876" y="1317"/>
                      </a:cubicBezTo>
                      <a:cubicBezTo>
                        <a:pt x="1213" y="1317"/>
                        <a:pt x="1537" y="1055"/>
                        <a:pt x="1537" y="659"/>
                      </a:cubicBezTo>
                      <a:cubicBezTo>
                        <a:pt x="1537" y="293"/>
                        <a:pt x="1244" y="0"/>
                        <a:pt x="878"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11"/>
                <p:cNvSpPr/>
                <p:nvPr/>
              </p:nvSpPr>
              <p:spPr>
                <a:xfrm>
                  <a:off x="5356900" y="4570550"/>
                  <a:ext cx="35400" cy="30250"/>
                </a:xfrm>
                <a:custGeom>
                  <a:avLst/>
                  <a:gdLst/>
                  <a:ahLst/>
                  <a:cxnLst/>
                  <a:rect l="l" t="t" r="r" b="b"/>
                  <a:pathLst>
                    <a:path w="1416" h="1210" extrusionOk="0">
                      <a:moveTo>
                        <a:pt x="806" y="0"/>
                      </a:moveTo>
                      <a:cubicBezTo>
                        <a:pt x="269" y="0"/>
                        <a:pt x="1" y="634"/>
                        <a:pt x="391" y="1025"/>
                      </a:cubicBezTo>
                      <a:cubicBezTo>
                        <a:pt x="511" y="1153"/>
                        <a:pt x="663" y="1210"/>
                        <a:pt x="812" y="1210"/>
                      </a:cubicBezTo>
                      <a:cubicBezTo>
                        <a:pt x="1118" y="1210"/>
                        <a:pt x="1415" y="970"/>
                        <a:pt x="1415" y="610"/>
                      </a:cubicBezTo>
                      <a:cubicBezTo>
                        <a:pt x="1415" y="268"/>
                        <a:pt x="1147" y="0"/>
                        <a:pt x="80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11"/>
                <p:cNvSpPr/>
                <p:nvPr/>
              </p:nvSpPr>
              <p:spPr>
                <a:xfrm>
                  <a:off x="4239250" y="4473550"/>
                  <a:ext cx="39050" cy="33250"/>
                </a:xfrm>
                <a:custGeom>
                  <a:avLst/>
                  <a:gdLst/>
                  <a:ahLst/>
                  <a:cxnLst/>
                  <a:rect l="l" t="t" r="r" b="b"/>
                  <a:pathLst>
                    <a:path w="1562" h="1330" extrusionOk="0">
                      <a:moveTo>
                        <a:pt x="942" y="1"/>
                      </a:moveTo>
                      <a:cubicBezTo>
                        <a:pt x="929" y="1"/>
                        <a:pt x="916" y="1"/>
                        <a:pt x="903" y="2"/>
                      </a:cubicBezTo>
                      <a:cubicBezTo>
                        <a:pt x="293" y="2"/>
                        <a:pt x="0" y="710"/>
                        <a:pt x="415" y="1124"/>
                      </a:cubicBezTo>
                      <a:cubicBezTo>
                        <a:pt x="557" y="1266"/>
                        <a:pt x="728" y="1329"/>
                        <a:pt x="893" y="1329"/>
                      </a:cubicBezTo>
                      <a:cubicBezTo>
                        <a:pt x="1238" y="1329"/>
                        <a:pt x="1561" y="1056"/>
                        <a:pt x="1561" y="661"/>
                      </a:cubicBezTo>
                      <a:cubicBezTo>
                        <a:pt x="1561" y="308"/>
                        <a:pt x="1289" y="1"/>
                        <a:pt x="942"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11"/>
                <p:cNvSpPr/>
                <p:nvPr/>
              </p:nvSpPr>
              <p:spPr>
                <a:xfrm>
                  <a:off x="4442300" y="4073600"/>
                  <a:ext cx="32325" cy="27775"/>
                </a:xfrm>
                <a:custGeom>
                  <a:avLst/>
                  <a:gdLst/>
                  <a:ahLst/>
                  <a:cxnLst/>
                  <a:rect l="l" t="t" r="r" b="b"/>
                  <a:pathLst>
                    <a:path w="1293" h="1111" extrusionOk="0">
                      <a:moveTo>
                        <a:pt x="732" y="1"/>
                      </a:moveTo>
                      <a:cubicBezTo>
                        <a:pt x="244" y="1"/>
                        <a:pt x="0" y="586"/>
                        <a:pt x="342" y="952"/>
                      </a:cubicBezTo>
                      <a:cubicBezTo>
                        <a:pt x="459" y="1062"/>
                        <a:pt x="600" y="1111"/>
                        <a:pt x="736" y="1111"/>
                      </a:cubicBezTo>
                      <a:cubicBezTo>
                        <a:pt x="1024" y="1111"/>
                        <a:pt x="1293" y="892"/>
                        <a:pt x="1293" y="562"/>
                      </a:cubicBezTo>
                      <a:cubicBezTo>
                        <a:pt x="1293" y="245"/>
                        <a:pt x="1049" y="1"/>
                        <a:pt x="732"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11"/>
                <p:cNvSpPr/>
                <p:nvPr/>
              </p:nvSpPr>
              <p:spPr>
                <a:xfrm>
                  <a:off x="4884975" y="3932750"/>
                  <a:ext cx="28075" cy="24100"/>
                </a:xfrm>
                <a:custGeom>
                  <a:avLst/>
                  <a:gdLst/>
                  <a:ahLst/>
                  <a:cxnLst/>
                  <a:rect l="l" t="t" r="r" b="b"/>
                  <a:pathLst>
                    <a:path w="1123" h="964" extrusionOk="0">
                      <a:moveTo>
                        <a:pt x="659" y="1"/>
                      </a:moveTo>
                      <a:cubicBezTo>
                        <a:pt x="220" y="1"/>
                        <a:pt x="0" y="513"/>
                        <a:pt x="317" y="830"/>
                      </a:cubicBezTo>
                      <a:cubicBezTo>
                        <a:pt x="410" y="923"/>
                        <a:pt x="525" y="964"/>
                        <a:pt x="638" y="964"/>
                      </a:cubicBezTo>
                      <a:cubicBezTo>
                        <a:pt x="883" y="964"/>
                        <a:pt x="1122" y="772"/>
                        <a:pt x="1122" y="488"/>
                      </a:cubicBezTo>
                      <a:cubicBezTo>
                        <a:pt x="1122" y="220"/>
                        <a:pt x="927" y="1"/>
                        <a:pt x="65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11"/>
                <p:cNvSpPr/>
                <p:nvPr/>
              </p:nvSpPr>
              <p:spPr>
                <a:xfrm>
                  <a:off x="5108125" y="3604700"/>
                  <a:ext cx="43925" cy="37500"/>
                </a:xfrm>
                <a:custGeom>
                  <a:avLst/>
                  <a:gdLst/>
                  <a:ahLst/>
                  <a:cxnLst/>
                  <a:rect l="l" t="t" r="r" b="b"/>
                  <a:pathLst>
                    <a:path w="1757" h="1500" extrusionOk="0">
                      <a:moveTo>
                        <a:pt x="1001" y="1"/>
                      </a:moveTo>
                      <a:cubicBezTo>
                        <a:pt x="342" y="1"/>
                        <a:pt x="1" y="806"/>
                        <a:pt x="489" y="1269"/>
                      </a:cubicBezTo>
                      <a:cubicBezTo>
                        <a:pt x="640" y="1429"/>
                        <a:pt x="828" y="1500"/>
                        <a:pt x="1013" y="1500"/>
                      </a:cubicBezTo>
                      <a:cubicBezTo>
                        <a:pt x="1392" y="1500"/>
                        <a:pt x="1757" y="1200"/>
                        <a:pt x="1757" y="757"/>
                      </a:cubicBezTo>
                      <a:cubicBezTo>
                        <a:pt x="1757" y="342"/>
                        <a:pt x="1415" y="1"/>
                        <a:pt x="1001"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11"/>
                <p:cNvSpPr/>
                <p:nvPr/>
              </p:nvSpPr>
              <p:spPr>
                <a:xfrm>
                  <a:off x="5650200" y="3474850"/>
                  <a:ext cx="32950" cy="28350"/>
                </a:xfrm>
                <a:custGeom>
                  <a:avLst/>
                  <a:gdLst/>
                  <a:ahLst/>
                  <a:cxnLst/>
                  <a:rect l="l" t="t" r="r" b="b"/>
                  <a:pathLst>
                    <a:path w="1318" h="1134" extrusionOk="0">
                      <a:moveTo>
                        <a:pt x="756" y="0"/>
                      </a:moveTo>
                      <a:cubicBezTo>
                        <a:pt x="244" y="0"/>
                        <a:pt x="0" y="610"/>
                        <a:pt x="342" y="976"/>
                      </a:cubicBezTo>
                      <a:cubicBezTo>
                        <a:pt x="458" y="1085"/>
                        <a:pt x="600" y="1134"/>
                        <a:pt x="739" y="1134"/>
                      </a:cubicBezTo>
                      <a:cubicBezTo>
                        <a:pt x="1035" y="1134"/>
                        <a:pt x="1317" y="910"/>
                        <a:pt x="1317" y="561"/>
                      </a:cubicBezTo>
                      <a:cubicBezTo>
                        <a:pt x="1317" y="268"/>
                        <a:pt x="1073" y="0"/>
                        <a:pt x="75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11"/>
                <p:cNvSpPr/>
                <p:nvPr/>
              </p:nvSpPr>
              <p:spPr>
                <a:xfrm>
                  <a:off x="5745925" y="3020575"/>
                  <a:ext cx="29300" cy="25100"/>
                </a:xfrm>
                <a:custGeom>
                  <a:avLst/>
                  <a:gdLst/>
                  <a:ahLst/>
                  <a:cxnLst/>
                  <a:rect l="l" t="t" r="r" b="b"/>
                  <a:pathLst>
                    <a:path w="1172" h="1004" extrusionOk="0">
                      <a:moveTo>
                        <a:pt x="659" y="1"/>
                      </a:moveTo>
                      <a:cubicBezTo>
                        <a:pt x="220" y="1"/>
                        <a:pt x="0" y="537"/>
                        <a:pt x="317" y="854"/>
                      </a:cubicBezTo>
                      <a:cubicBezTo>
                        <a:pt x="420" y="957"/>
                        <a:pt x="546" y="1004"/>
                        <a:pt x="669" y="1004"/>
                      </a:cubicBezTo>
                      <a:cubicBezTo>
                        <a:pt x="926" y="1004"/>
                        <a:pt x="1171" y="802"/>
                        <a:pt x="1171" y="489"/>
                      </a:cubicBezTo>
                      <a:cubicBezTo>
                        <a:pt x="1171" y="220"/>
                        <a:pt x="927" y="1"/>
                        <a:pt x="65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11"/>
                <p:cNvSpPr/>
                <p:nvPr/>
              </p:nvSpPr>
              <p:spPr>
                <a:xfrm>
                  <a:off x="5308725" y="3124225"/>
                  <a:ext cx="33575" cy="29275"/>
                </a:xfrm>
                <a:custGeom>
                  <a:avLst/>
                  <a:gdLst/>
                  <a:ahLst/>
                  <a:cxnLst/>
                  <a:rect l="l" t="t" r="r" b="b"/>
                  <a:pathLst>
                    <a:path w="1343" h="1171" extrusionOk="0">
                      <a:moveTo>
                        <a:pt x="781" y="1"/>
                      </a:moveTo>
                      <a:cubicBezTo>
                        <a:pt x="245" y="1"/>
                        <a:pt x="1" y="635"/>
                        <a:pt x="367" y="1001"/>
                      </a:cubicBezTo>
                      <a:cubicBezTo>
                        <a:pt x="484" y="1118"/>
                        <a:pt x="626" y="1170"/>
                        <a:pt x="765" y="1170"/>
                      </a:cubicBezTo>
                      <a:cubicBezTo>
                        <a:pt x="1060" y="1170"/>
                        <a:pt x="1342" y="935"/>
                        <a:pt x="1342" y="586"/>
                      </a:cubicBezTo>
                      <a:cubicBezTo>
                        <a:pt x="1342" y="269"/>
                        <a:pt x="1098" y="1"/>
                        <a:pt x="781"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11"/>
                <p:cNvSpPr/>
                <p:nvPr/>
              </p:nvSpPr>
              <p:spPr>
                <a:xfrm>
                  <a:off x="4930700" y="3373625"/>
                  <a:ext cx="28675" cy="24075"/>
                </a:xfrm>
                <a:custGeom>
                  <a:avLst/>
                  <a:gdLst/>
                  <a:ahLst/>
                  <a:cxnLst/>
                  <a:rect l="l" t="t" r="r" b="b"/>
                  <a:pathLst>
                    <a:path w="1147" h="963" extrusionOk="0">
                      <a:moveTo>
                        <a:pt x="659" y="0"/>
                      </a:moveTo>
                      <a:cubicBezTo>
                        <a:pt x="220" y="0"/>
                        <a:pt x="0" y="513"/>
                        <a:pt x="317" y="830"/>
                      </a:cubicBezTo>
                      <a:cubicBezTo>
                        <a:pt x="409" y="921"/>
                        <a:pt x="525" y="963"/>
                        <a:pt x="641" y="963"/>
                      </a:cubicBezTo>
                      <a:cubicBezTo>
                        <a:pt x="894" y="963"/>
                        <a:pt x="1147" y="765"/>
                        <a:pt x="1147" y="464"/>
                      </a:cubicBezTo>
                      <a:cubicBezTo>
                        <a:pt x="1122" y="220"/>
                        <a:pt x="927" y="0"/>
                        <a:pt x="65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11"/>
                <p:cNvSpPr/>
                <p:nvPr/>
              </p:nvSpPr>
              <p:spPr>
                <a:xfrm>
                  <a:off x="4678875" y="3074850"/>
                  <a:ext cx="35375" cy="30250"/>
                </a:xfrm>
                <a:custGeom>
                  <a:avLst/>
                  <a:gdLst/>
                  <a:ahLst/>
                  <a:cxnLst/>
                  <a:rect l="l" t="t" r="r" b="b"/>
                  <a:pathLst>
                    <a:path w="1415" h="1210" extrusionOk="0">
                      <a:moveTo>
                        <a:pt x="805" y="0"/>
                      </a:moveTo>
                      <a:cubicBezTo>
                        <a:pt x="269" y="0"/>
                        <a:pt x="0" y="659"/>
                        <a:pt x="391" y="1025"/>
                      </a:cubicBezTo>
                      <a:cubicBezTo>
                        <a:pt x="519" y="1153"/>
                        <a:pt x="673" y="1210"/>
                        <a:pt x="823" y="1210"/>
                      </a:cubicBezTo>
                      <a:cubicBezTo>
                        <a:pt x="1129" y="1210"/>
                        <a:pt x="1415" y="971"/>
                        <a:pt x="1415" y="610"/>
                      </a:cubicBezTo>
                      <a:cubicBezTo>
                        <a:pt x="1415" y="269"/>
                        <a:pt x="1147" y="0"/>
                        <a:pt x="805"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11"/>
                <p:cNvSpPr/>
                <p:nvPr/>
              </p:nvSpPr>
              <p:spPr>
                <a:xfrm>
                  <a:off x="4385575" y="3488250"/>
                  <a:ext cx="35400" cy="30275"/>
                </a:xfrm>
                <a:custGeom>
                  <a:avLst/>
                  <a:gdLst/>
                  <a:ahLst/>
                  <a:cxnLst/>
                  <a:rect l="l" t="t" r="r" b="b"/>
                  <a:pathLst>
                    <a:path w="1416" h="1211" extrusionOk="0">
                      <a:moveTo>
                        <a:pt x="806" y="1"/>
                      </a:moveTo>
                      <a:cubicBezTo>
                        <a:pt x="269" y="1"/>
                        <a:pt x="1" y="635"/>
                        <a:pt x="367" y="1025"/>
                      </a:cubicBezTo>
                      <a:cubicBezTo>
                        <a:pt x="495" y="1153"/>
                        <a:pt x="652" y="1210"/>
                        <a:pt x="805" y="1210"/>
                      </a:cubicBezTo>
                      <a:cubicBezTo>
                        <a:pt x="1118" y="1210"/>
                        <a:pt x="1416" y="971"/>
                        <a:pt x="1416" y="610"/>
                      </a:cubicBezTo>
                      <a:cubicBezTo>
                        <a:pt x="1416" y="269"/>
                        <a:pt x="1147" y="1"/>
                        <a:pt x="80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11"/>
                <p:cNvSpPr/>
                <p:nvPr/>
              </p:nvSpPr>
              <p:spPr>
                <a:xfrm>
                  <a:off x="3920350" y="3273025"/>
                  <a:ext cx="36000" cy="30450"/>
                </a:xfrm>
                <a:custGeom>
                  <a:avLst/>
                  <a:gdLst/>
                  <a:ahLst/>
                  <a:cxnLst/>
                  <a:rect l="l" t="t" r="r" b="b"/>
                  <a:pathLst>
                    <a:path w="1440" h="1218" extrusionOk="0">
                      <a:moveTo>
                        <a:pt x="830" y="0"/>
                      </a:moveTo>
                      <a:cubicBezTo>
                        <a:pt x="269" y="0"/>
                        <a:pt x="1" y="659"/>
                        <a:pt x="391" y="1049"/>
                      </a:cubicBezTo>
                      <a:cubicBezTo>
                        <a:pt x="515" y="1165"/>
                        <a:pt x="666" y="1217"/>
                        <a:pt x="814" y="1217"/>
                      </a:cubicBezTo>
                      <a:cubicBezTo>
                        <a:pt x="1133" y="1217"/>
                        <a:pt x="1440" y="976"/>
                        <a:pt x="1440" y="610"/>
                      </a:cubicBezTo>
                      <a:cubicBezTo>
                        <a:pt x="1440" y="268"/>
                        <a:pt x="1147" y="0"/>
                        <a:pt x="83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11"/>
                <p:cNvSpPr/>
                <p:nvPr/>
              </p:nvSpPr>
              <p:spPr>
                <a:xfrm>
                  <a:off x="4127825" y="2744950"/>
                  <a:ext cx="25475" cy="21875"/>
                </a:xfrm>
                <a:custGeom>
                  <a:avLst/>
                  <a:gdLst/>
                  <a:ahLst/>
                  <a:cxnLst/>
                  <a:rect l="l" t="t" r="r" b="b"/>
                  <a:pathLst>
                    <a:path w="1019" h="875" extrusionOk="0">
                      <a:moveTo>
                        <a:pt x="574" y="1"/>
                      </a:moveTo>
                      <a:cubicBezTo>
                        <a:pt x="203" y="1"/>
                        <a:pt x="1" y="448"/>
                        <a:pt x="262" y="733"/>
                      </a:cubicBezTo>
                      <a:cubicBezTo>
                        <a:pt x="360" y="831"/>
                        <a:pt x="476" y="874"/>
                        <a:pt x="588" y="874"/>
                      </a:cubicBezTo>
                      <a:cubicBezTo>
                        <a:pt x="812" y="874"/>
                        <a:pt x="1018" y="701"/>
                        <a:pt x="1018" y="441"/>
                      </a:cubicBezTo>
                      <a:cubicBezTo>
                        <a:pt x="1018" y="197"/>
                        <a:pt x="848" y="2"/>
                        <a:pt x="604" y="2"/>
                      </a:cubicBezTo>
                      <a:cubicBezTo>
                        <a:pt x="594" y="1"/>
                        <a:pt x="584" y="1"/>
                        <a:pt x="574"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11"/>
                <p:cNvSpPr/>
                <p:nvPr/>
              </p:nvSpPr>
              <p:spPr>
                <a:xfrm>
                  <a:off x="3678275" y="2699250"/>
                  <a:ext cx="36625" cy="31450"/>
                </a:xfrm>
                <a:custGeom>
                  <a:avLst/>
                  <a:gdLst/>
                  <a:ahLst/>
                  <a:cxnLst/>
                  <a:rect l="l" t="t" r="r" b="b"/>
                  <a:pathLst>
                    <a:path w="1465" h="1258" extrusionOk="0">
                      <a:moveTo>
                        <a:pt x="830" y="0"/>
                      </a:moveTo>
                      <a:cubicBezTo>
                        <a:pt x="269" y="0"/>
                        <a:pt x="1" y="683"/>
                        <a:pt x="391" y="1074"/>
                      </a:cubicBezTo>
                      <a:cubicBezTo>
                        <a:pt x="518" y="1201"/>
                        <a:pt x="676" y="1258"/>
                        <a:pt x="832" y="1258"/>
                      </a:cubicBezTo>
                      <a:cubicBezTo>
                        <a:pt x="1154" y="1258"/>
                        <a:pt x="1464" y="1013"/>
                        <a:pt x="1464" y="635"/>
                      </a:cubicBezTo>
                      <a:cubicBezTo>
                        <a:pt x="1464" y="293"/>
                        <a:pt x="1172" y="0"/>
                        <a:pt x="83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11"/>
                <p:cNvSpPr/>
                <p:nvPr/>
              </p:nvSpPr>
              <p:spPr>
                <a:xfrm>
                  <a:off x="3188650" y="2755350"/>
                  <a:ext cx="41500" cy="35400"/>
                </a:xfrm>
                <a:custGeom>
                  <a:avLst/>
                  <a:gdLst/>
                  <a:ahLst/>
                  <a:cxnLst/>
                  <a:rect l="l" t="t" r="r" b="b"/>
                  <a:pathLst>
                    <a:path w="1660" h="1416" extrusionOk="0">
                      <a:moveTo>
                        <a:pt x="952" y="0"/>
                      </a:moveTo>
                      <a:cubicBezTo>
                        <a:pt x="318" y="0"/>
                        <a:pt x="1" y="756"/>
                        <a:pt x="440" y="1195"/>
                      </a:cubicBezTo>
                      <a:cubicBezTo>
                        <a:pt x="592" y="1348"/>
                        <a:pt x="777" y="1416"/>
                        <a:pt x="955" y="1416"/>
                      </a:cubicBezTo>
                      <a:cubicBezTo>
                        <a:pt x="1319" y="1416"/>
                        <a:pt x="1659" y="1133"/>
                        <a:pt x="1659" y="708"/>
                      </a:cubicBezTo>
                      <a:cubicBezTo>
                        <a:pt x="1659" y="317"/>
                        <a:pt x="1342" y="0"/>
                        <a:pt x="952"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11"/>
                <p:cNvSpPr/>
                <p:nvPr/>
              </p:nvSpPr>
              <p:spPr>
                <a:xfrm>
                  <a:off x="2877700" y="1839525"/>
                  <a:ext cx="41475" cy="35400"/>
                </a:xfrm>
                <a:custGeom>
                  <a:avLst/>
                  <a:gdLst/>
                  <a:ahLst/>
                  <a:cxnLst/>
                  <a:rect l="l" t="t" r="r" b="b"/>
                  <a:pathLst>
                    <a:path w="1659" h="1416" extrusionOk="0">
                      <a:moveTo>
                        <a:pt x="951" y="0"/>
                      </a:moveTo>
                      <a:cubicBezTo>
                        <a:pt x="317" y="0"/>
                        <a:pt x="0" y="756"/>
                        <a:pt x="464" y="1195"/>
                      </a:cubicBezTo>
                      <a:cubicBezTo>
                        <a:pt x="608" y="1348"/>
                        <a:pt x="787" y="1416"/>
                        <a:pt x="962" y="1416"/>
                      </a:cubicBezTo>
                      <a:cubicBezTo>
                        <a:pt x="1318" y="1416"/>
                        <a:pt x="1659" y="1133"/>
                        <a:pt x="1659" y="707"/>
                      </a:cubicBezTo>
                      <a:cubicBezTo>
                        <a:pt x="1659" y="317"/>
                        <a:pt x="1342" y="0"/>
                        <a:pt x="951"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11"/>
                <p:cNvSpPr/>
                <p:nvPr/>
              </p:nvSpPr>
              <p:spPr>
                <a:xfrm>
                  <a:off x="2691725" y="2346825"/>
                  <a:ext cx="39050" cy="33525"/>
                </a:xfrm>
                <a:custGeom>
                  <a:avLst/>
                  <a:gdLst/>
                  <a:ahLst/>
                  <a:cxnLst/>
                  <a:rect l="l" t="t" r="r" b="b"/>
                  <a:pathLst>
                    <a:path w="1562" h="1341" extrusionOk="0">
                      <a:moveTo>
                        <a:pt x="878" y="0"/>
                      </a:moveTo>
                      <a:cubicBezTo>
                        <a:pt x="293" y="0"/>
                        <a:pt x="0" y="732"/>
                        <a:pt x="415" y="1147"/>
                      </a:cubicBezTo>
                      <a:cubicBezTo>
                        <a:pt x="549" y="1281"/>
                        <a:pt x="717" y="1341"/>
                        <a:pt x="882" y="1341"/>
                      </a:cubicBezTo>
                      <a:cubicBezTo>
                        <a:pt x="1227" y="1341"/>
                        <a:pt x="1561" y="1079"/>
                        <a:pt x="1561" y="683"/>
                      </a:cubicBezTo>
                      <a:cubicBezTo>
                        <a:pt x="1561" y="317"/>
                        <a:pt x="1244" y="0"/>
                        <a:pt x="878"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11"/>
                <p:cNvSpPr/>
                <p:nvPr/>
              </p:nvSpPr>
              <p:spPr>
                <a:xfrm>
                  <a:off x="2145400" y="2583400"/>
                  <a:ext cx="28675" cy="24500"/>
                </a:xfrm>
                <a:custGeom>
                  <a:avLst/>
                  <a:gdLst/>
                  <a:ahLst/>
                  <a:cxnLst/>
                  <a:rect l="l" t="t" r="r" b="b"/>
                  <a:pathLst>
                    <a:path w="1147" h="980" extrusionOk="0">
                      <a:moveTo>
                        <a:pt x="659" y="0"/>
                      </a:moveTo>
                      <a:cubicBezTo>
                        <a:pt x="220" y="0"/>
                        <a:pt x="0" y="537"/>
                        <a:pt x="317" y="830"/>
                      </a:cubicBezTo>
                      <a:cubicBezTo>
                        <a:pt x="421" y="933"/>
                        <a:pt x="545" y="980"/>
                        <a:pt x="666" y="980"/>
                      </a:cubicBezTo>
                      <a:cubicBezTo>
                        <a:pt x="914" y="980"/>
                        <a:pt x="1146" y="784"/>
                        <a:pt x="1146" y="488"/>
                      </a:cubicBezTo>
                      <a:cubicBezTo>
                        <a:pt x="1146" y="220"/>
                        <a:pt x="927" y="0"/>
                        <a:pt x="65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11"/>
                <p:cNvSpPr/>
                <p:nvPr/>
              </p:nvSpPr>
              <p:spPr>
                <a:xfrm>
                  <a:off x="1069975" y="2522400"/>
                  <a:ext cx="28500" cy="24525"/>
                </a:xfrm>
                <a:custGeom>
                  <a:avLst/>
                  <a:gdLst/>
                  <a:ahLst/>
                  <a:cxnLst/>
                  <a:rect l="l" t="t" r="r" b="b"/>
                  <a:pathLst>
                    <a:path w="1140" h="981" extrusionOk="0">
                      <a:moveTo>
                        <a:pt x="646" y="1"/>
                      </a:moveTo>
                      <a:cubicBezTo>
                        <a:pt x="204" y="1"/>
                        <a:pt x="0" y="521"/>
                        <a:pt x="286" y="831"/>
                      </a:cubicBezTo>
                      <a:cubicBezTo>
                        <a:pt x="390" y="934"/>
                        <a:pt x="517" y="981"/>
                        <a:pt x="641" y="981"/>
                      </a:cubicBezTo>
                      <a:cubicBezTo>
                        <a:pt x="897" y="981"/>
                        <a:pt x="1140" y="785"/>
                        <a:pt x="1140" y="489"/>
                      </a:cubicBezTo>
                      <a:cubicBezTo>
                        <a:pt x="1140" y="221"/>
                        <a:pt x="920" y="1"/>
                        <a:pt x="676" y="1"/>
                      </a:cubicBezTo>
                      <a:cubicBezTo>
                        <a:pt x="666" y="1"/>
                        <a:pt x="656" y="1"/>
                        <a:pt x="64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11"/>
                <p:cNvSpPr/>
                <p:nvPr/>
              </p:nvSpPr>
              <p:spPr>
                <a:xfrm>
                  <a:off x="1635025" y="2418775"/>
                  <a:ext cx="45150" cy="38675"/>
                </a:xfrm>
                <a:custGeom>
                  <a:avLst/>
                  <a:gdLst/>
                  <a:ahLst/>
                  <a:cxnLst/>
                  <a:rect l="l" t="t" r="r" b="b"/>
                  <a:pathLst>
                    <a:path w="1806" h="1547" extrusionOk="0">
                      <a:moveTo>
                        <a:pt x="1050" y="0"/>
                      </a:moveTo>
                      <a:cubicBezTo>
                        <a:pt x="367" y="0"/>
                        <a:pt x="1" y="829"/>
                        <a:pt x="489" y="1317"/>
                      </a:cubicBezTo>
                      <a:cubicBezTo>
                        <a:pt x="647" y="1476"/>
                        <a:pt x="842" y="1547"/>
                        <a:pt x="1033" y="1547"/>
                      </a:cubicBezTo>
                      <a:cubicBezTo>
                        <a:pt x="1428" y="1547"/>
                        <a:pt x="1806" y="1241"/>
                        <a:pt x="1806" y="781"/>
                      </a:cubicBezTo>
                      <a:cubicBezTo>
                        <a:pt x="1806" y="366"/>
                        <a:pt x="1464" y="0"/>
                        <a:pt x="105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11"/>
                <p:cNvSpPr/>
                <p:nvPr/>
              </p:nvSpPr>
              <p:spPr>
                <a:xfrm>
                  <a:off x="1631975" y="1820000"/>
                  <a:ext cx="43325" cy="37225"/>
                </a:xfrm>
                <a:custGeom>
                  <a:avLst/>
                  <a:gdLst/>
                  <a:ahLst/>
                  <a:cxnLst/>
                  <a:rect l="l" t="t" r="r" b="b"/>
                  <a:pathLst>
                    <a:path w="1733" h="1489" extrusionOk="0">
                      <a:moveTo>
                        <a:pt x="1001" y="1"/>
                      </a:moveTo>
                      <a:cubicBezTo>
                        <a:pt x="342" y="1"/>
                        <a:pt x="1" y="805"/>
                        <a:pt x="489" y="1269"/>
                      </a:cubicBezTo>
                      <a:cubicBezTo>
                        <a:pt x="640" y="1420"/>
                        <a:pt x="826" y="1488"/>
                        <a:pt x="1007" y="1488"/>
                      </a:cubicBezTo>
                      <a:cubicBezTo>
                        <a:pt x="1379" y="1488"/>
                        <a:pt x="1733" y="1200"/>
                        <a:pt x="1733" y="757"/>
                      </a:cubicBezTo>
                      <a:cubicBezTo>
                        <a:pt x="1733" y="342"/>
                        <a:pt x="1416" y="1"/>
                        <a:pt x="1001"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11"/>
                <p:cNvSpPr/>
                <p:nvPr/>
              </p:nvSpPr>
              <p:spPr>
                <a:xfrm>
                  <a:off x="1595400" y="2941925"/>
                  <a:ext cx="43325" cy="37225"/>
                </a:xfrm>
                <a:custGeom>
                  <a:avLst/>
                  <a:gdLst/>
                  <a:ahLst/>
                  <a:cxnLst/>
                  <a:rect l="l" t="t" r="r" b="b"/>
                  <a:pathLst>
                    <a:path w="1733" h="1489" extrusionOk="0">
                      <a:moveTo>
                        <a:pt x="1001" y="0"/>
                      </a:moveTo>
                      <a:cubicBezTo>
                        <a:pt x="318" y="0"/>
                        <a:pt x="1" y="805"/>
                        <a:pt x="464" y="1269"/>
                      </a:cubicBezTo>
                      <a:cubicBezTo>
                        <a:pt x="615" y="1420"/>
                        <a:pt x="803" y="1488"/>
                        <a:pt x="988" y="1488"/>
                      </a:cubicBezTo>
                      <a:cubicBezTo>
                        <a:pt x="1368" y="1488"/>
                        <a:pt x="1732" y="1200"/>
                        <a:pt x="1732" y="757"/>
                      </a:cubicBezTo>
                      <a:cubicBezTo>
                        <a:pt x="1732" y="342"/>
                        <a:pt x="1391" y="0"/>
                        <a:pt x="1001"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11"/>
                <p:cNvSpPr/>
                <p:nvPr/>
              </p:nvSpPr>
              <p:spPr>
                <a:xfrm>
                  <a:off x="2123450" y="2015725"/>
                  <a:ext cx="26850" cy="22625"/>
                </a:xfrm>
                <a:custGeom>
                  <a:avLst/>
                  <a:gdLst/>
                  <a:ahLst/>
                  <a:cxnLst/>
                  <a:rect l="l" t="t" r="r" b="b"/>
                  <a:pathLst>
                    <a:path w="1074" h="905" extrusionOk="0">
                      <a:moveTo>
                        <a:pt x="610" y="1"/>
                      </a:moveTo>
                      <a:cubicBezTo>
                        <a:pt x="195" y="1"/>
                        <a:pt x="0" y="488"/>
                        <a:pt x="293" y="781"/>
                      </a:cubicBezTo>
                      <a:cubicBezTo>
                        <a:pt x="385" y="866"/>
                        <a:pt x="497" y="904"/>
                        <a:pt x="607" y="904"/>
                      </a:cubicBezTo>
                      <a:cubicBezTo>
                        <a:pt x="845" y="904"/>
                        <a:pt x="1073" y="723"/>
                        <a:pt x="1073" y="440"/>
                      </a:cubicBezTo>
                      <a:cubicBezTo>
                        <a:pt x="1073" y="196"/>
                        <a:pt x="854" y="1"/>
                        <a:pt x="61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11"/>
                <p:cNvSpPr/>
                <p:nvPr/>
              </p:nvSpPr>
              <p:spPr>
                <a:xfrm>
                  <a:off x="2566100" y="1729150"/>
                  <a:ext cx="34800" cy="30000"/>
                </a:xfrm>
                <a:custGeom>
                  <a:avLst/>
                  <a:gdLst/>
                  <a:ahLst/>
                  <a:cxnLst/>
                  <a:rect l="l" t="t" r="r" b="b"/>
                  <a:pathLst>
                    <a:path w="1392" h="1200" extrusionOk="0">
                      <a:moveTo>
                        <a:pt x="781" y="0"/>
                      </a:moveTo>
                      <a:cubicBezTo>
                        <a:pt x="245" y="0"/>
                        <a:pt x="1" y="635"/>
                        <a:pt x="367" y="1025"/>
                      </a:cubicBezTo>
                      <a:cubicBezTo>
                        <a:pt x="487" y="1145"/>
                        <a:pt x="636" y="1199"/>
                        <a:pt x="782" y="1199"/>
                      </a:cubicBezTo>
                      <a:cubicBezTo>
                        <a:pt x="1080" y="1199"/>
                        <a:pt x="1367" y="971"/>
                        <a:pt x="1367" y="610"/>
                      </a:cubicBezTo>
                      <a:cubicBezTo>
                        <a:pt x="1391" y="269"/>
                        <a:pt x="1123" y="0"/>
                        <a:pt x="781"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11"/>
                <p:cNvSpPr/>
                <p:nvPr/>
              </p:nvSpPr>
              <p:spPr>
                <a:xfrm>
                  <a:off x="2911225" y="1498675"/>
                  <a:ext cx="38450" cy="32925"/>
                </a:xfrm>
                <a:custGeom>
                  <a:avLst/>
                  <a:gdLst/>
                  <a:ahLst/>
                  <a:cxnLst/>
                  <a:rect l="l" t="t" r="r" b="b"/>
                  <a:pathLst>
                    <a:path w="1538" h="1317" extrusionOk="0">
                      <a:moveTo>
                        <a:pt x="879" y="0"/>
                      </a:moveTo>
                      <a:cubicBezTo>
                        <a:pt x="293" y="0"/>
                        <a:pt x="1" y="708"/>
                        <a:pt x="415" y="1122"/>
                      </a:cubicBezTo>
                      <a:cubicBezTo>
                        <a:pt x="549" y="1256"/>
                        <a:pt x="714" y="1317"/>
                        <a:pt x="876" y="1317"/>
                      </a:cubicBezTo>
                      <a:cubicBezTo>
                        <a:pt x="1214" y="1317"/>
                        <a:pt x="1537" y="1055"/>
                        <a:pt x="1537" y="659"/>
                      </a:cubicBezTo>
                      <a:cubicBezTo>
                        <a:pt x="1537" y="293"/>
                        <a:pt x="1244" y="0"/>
                        <a:pt x="87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11"/>
                <p:cNvSpPr/>
                <p:nvPr/>
              </p:nvSpPr>
              <p:spPr>
                <a:xfrm>
                  <a:off x="3150250" y="1059650"/>
                  <a:ext cx="43925" cy="37675"/>
                </a:xfrm>
                <a:custGeom>
                  <a:avLst/>
                  <a:gdLst/>
                  <a:ahLst/>
                  <a:cxnLst/>
                  <a:rect l="l" t="t" r="r" b="b"/>
                  <a:pathLst>
                    <a:path w="1757" h="1507" extrusionOk="0">
                      <a:moveTo>
                        <a:pt x="1000" y="1"/>
                      </a:moveTo>
                      <a:cubicBezTo>
                        <a:pt x="317" y="1"/>
                        <a:pt x="0" y="806"/>
                        <a:pt x="464" y="1293"/>
                      </a:cubicBezTo>
                      <a:cubicBezTo>
                        <a:pt x="618" y="1440"/>
                        <a:pt x="805" y="1506"/>
                        <a:pt x="987" y="1506"/>
                      </a:cubicBezTo>
                      <a:cubicBezTo>
                        <a:pt x="1381" y="1506"/>
                        <a:pt x="1756" y="1199"/>
                        <a:pt x="1756" y="732"/>
                      </a:cubicBezTo>
                      <a:cubicBezTo>
                        <a:pt x="1732" y="318"/>
                        <a:pt x="1415" y="1"/>
                        <a:pt x="100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11"/>
                <p:cNvSpPr/>
                <p:nvPr/>
              </p:nvSpPr>
              <p:spPr>
                <a:xfrm>
                  <a:off x="2714275" y="688900"/>
                  <a:ext cx="32350" cy="31775"/>
                </a:xfrm>
                <a:custGeom>
                  <a:avLst/>
                  <a:gdLst/>
                  <a:ahLst/>
                  <a:cxnLst/>
                  <a:rect l="l" t="t" r="r" b="b"/>
                  <a:pathLst>
                    <a:path w="1294" h="1271" extrusionOk="0">
                      <a:moveTo>
                        <a:pt x="699" y="0"/>
                      </a:moveTo>
                      <a:cubicBezTo>
                        <a:pt x="686" y="0"/>
                        <a:pt x="673" y="1"/>
                        <a:pt x="659" y="2"/>
                      </a:cubicBezTo>
                      <a:cubicBezTo>
                        <a:pt x="293" y="2"/>
                        <a:pt x="25" y="270"/>
                        <a:pt x="1" y="636"/>
                      </a:cubicBezTo>
                      <a:cubicBezTo>
                        <a:pt x="1" y="977"/>
                        <a:pt x="293" y="1270"/>
                        <a:pt x="659" y="1270"/>
                      </a:cubicBezTo>
                      <a:cubicBezTo>
                        <a:pt x="1001" y="1270"/>
                        <a:pt x="1293" y="977"/>
                        <a:pt x="1293" y="636"/>
                      </a:cubicBezTo>
                      <a:cubicBezTo>
                        <a:pt x="1293" y="284"/>
                        <a:pt x="1023" y="0"/>
                        <a:pt x="69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11"/>
                <p:cNvSpPr/>
                <p:nvPr/>
              </p:nvSpPr>
              <p:spPr>
                <a:xfrm>
                  <a:off x="2222825" y="627950"/>
                  <a:ext cx="23200" cy="23200"/>
                </a:xfrm>
                <a:custGeom>
                  <a:avLst/>
                  <a:gdLst/>
                  <a:ahLst/>
                  <a:cxnLst/>
                  <a:rect l="l" t="t" r="r" b="b"/>
                  <a:pathLst>
                    <a:path w="928" h="928" extrusionOk="0">
                      <a:moveTo>
                        <a:pt x="464" y="1"/>
                      </a:moveTo>
                      <a:cubicBezTo>
                        <a:pt x="196" y="1"/>
                        <a:pt x="1" y="196"/>
                        <a:pt x="1" y="464"/>
                      </a:cubicBezTo>
                      <a:cubicBezTo>
                        <a:pt x="1" y="708"/>
                        <a:pt x="196" y="928"/>
                        <a:pt x="464" y="928"/>
                      </a:cubicBezTo>
                      <a:cubicBezTo>
                        <a:pt x="708" y="928"/>
                        <a:pt x="927" y="708"/>
                        <a:pt x="927" y="464"/>
                      </a:cubicBezTo>
                      <a:cubicBezTo>
                        <a:pt x="927" y="196"/>
                        <a:pt x="708" y="1"/>
                        <a:pt x="464"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11"/>
                <p:cNvSpPr/>
                <p:nvPr/>
              </p:nvSpPr>
              <p:spPr>
                <a:xfrm>
                  <a:off x="2000275" y="1260250"/>
                  <a:ext cx="25025" cy="21450"/>
                </a:xfrm>
                <a:custGeom>
                  <a:avLst/>
                  <a:gdLst/>
                  <a:ahLst/>
                  <a:cxnLst/>
                  <a:rect l="l" t="t" r="r" b="b"/>
                  <a:pathLst>
                    <a:path w="1001" h="858" extrusionOk="0">
                      <a:moveTo>
                        <a:pt x="561" y="1"/>
                      </a:moveTo>
                      <a:cubicBezTo>
                        <a:pt x="195" y="1"/>
                        <a:pt x="0" y="464"/>
                        <a:pt x="269" y="733"/>
                      </a:cubicBezTo>
                      <a:cubicBezTo>
                        <a:pt x="355" y="819"/>
                        <a:pt x="462" y="857"/>
                        <a:pt x="567" y="857"/>
                      </a:cubicBezTo>
                      <a:cubicBezTo>
                        <a:pt x="787" y="857"/>
                        <a:pt x="1000" y="688"/>
                        <a:pt x="1000" y="440"/>
                      </a:cubicBezTo>
                      <a:cubicBezTo>
                        <a:pt x="1000" y="196"/>
                        <a:pt x="805" y="1"/>
                        <a:pt x="561"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11"/>
                <p:cNvSpPr/>
                <p:nvPr/>
              </p:nvSpPr>
              <p:spPr>
                <a:xfrm>
                  <a:off x="2517325" y="1105375"/>
                  <a:ext cx="44950" cy="38100"/>
                </a:xfrm>
                <a:custGeom>
                  <a:avLst/>
                  <a:gdLst/>
                  <a:ahLst/>
                  <a:cxnLst/>
                  <a:rect l="l" t="t" r="r" b="b"/>
                  <a:pathLst>
                    <a:path w="1798" h="1524" extrusionOk="0">
                      <a:moveTo>
                        <a:pt x="1025" y="1"/>
                      </a:moveTo>
                      <a:cubicBezTo>
                        <a:pt x="342" y="1"/>
                        <a:pt x="1" y="830"/>
                        <a:pt x="489" y="1294"/>
                      </a:cubicBezTo>
                      <a:cubicBezTo>
                        <a:pt x="647" y="1452"/>
                        <a:pt x="842" y="1523"/>
                        <a:pt x="1032" y="1523"/>
                      </a:cubicBezTo>
                      <a:cubicBezTo>
                        <a:pt x="1425" y="1523"/>
                        <a:pt x="1798" y="1218"/>
                        <a:pt x="1781" y="757"/>
                      </a:cubicBezTo>
                      <a:cubicBezTo>
                        <a:pt x="1781" y="342"/>
                        <a:pt x="1440" y="1"/>
                        <a:pt x="1025"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11"/>
                <p:cNvSpPr/>
                <p:nvPr/>
              </p:nvSpPr>
              <p:spPr>
                <a:xfrm>
                  <a:off x="1047850" y="1188300"/>
                  <a:ext cx="26850" cy="26875"/>
                </a:xfrm>
                <a:custGeom>
                  <a:avLst/>
                  <a:gdLst/>
                  <a:ahLst/>
                  <a:cxnLst/>
                  <a:rect l="l" t="t" r="r" b="b"/>
                  <a:pathLst>
                    <a:path w="1074" h="1075" extrusionOk="0">
                      <a:moveTo>
                        <a:pt x="537" y="1"/>
                      </a:moveTo>
                      <a:cubicBezTo>
                        <a:pt x="244" y="1"/>
                        <a:pt x="1" y="245"/>
                        <a:pt x="1" y="537"/>
                      </a:cubicBezTo>
                      <a:cubicBezTo>
                        <a:pt x="1" y="830"/>
                        <a:pt x="244" y="1074"/>
                        <a:pt x="537" y="1074"/>
                      </a:cubicBezTo>
                      <a:cubicBezTo>
                        <a:pt x="830" y="1074"/>
                        <a:pt x="1074" y="830"/>
                        <a:pt x="1074" y="537"/>
                      </a:cubicBezTo>
                      <a:cubicBezTo>
                        <a:pt x="1074" y="245"/>
                        <a:pt x="830" y="1"/>
                        <a:pt x="537"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11"/>
                <p:cNvSpPr/>
                <p:nvPr/>
              </p:nvSpPr>
              <p:spPr>
                <a:xfrm>
                  <a:off x="1070575" y="1569375"/>
                  <a:ext cx="27300" cy="23650"/>
                </a:xfrm>
                <a:custGeom>
                  <a:avLst/>
                  <a:gdLst/>
                  <a:ahLst/>
                  <a:cxnLst/>
                  <a:rect l="l" t="t" r="r" b="b"/>
                  <a:pathLst>
                    <a:path w="1092" h="946" extrusionOk="0">
                      <a:moveTo>
                        <a:pt x="622" y="1"/>
                      </a:moveTo>
                      <a:cubicBezTo>
                        <a:pt x="204" y="1"/>
                        <a:pt x="1" y="497"/>
                        <a:pt x="287" y="806"/>
                      </a:cubicBezTo>
                      <a:cubicBezTo>
                        <a:pt x="382" y="902"/>
                        <a:pt x="501" y="945"/>
                        <a:pt x="618" y="945"/>
                      </a:cubicBezTo>
                      <a:cubicBezTo>
                        <a:pt x="859" y="945"/>
                        <a:pt x="1092" y="760"/>
                        <a:pt x="1092" y="465"/>
                      </a:cubicBezTo>
                      <a:cubicBezTo>
                        <a:pt x="1092" y="221"/>
                        <a:pt x="896" y="1"/>
                        <a:pt x="652" y="1"/>
                      </a:cubicBezTo>
                      <a:cubicBezTo>
                        <a:pt x="642" y="1"/>
                        <a:pt x="632" y="1"/>
                        <a:pt x="622"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11"/>
                <p:cNvSpPr/>
                <p:nvPr/>
              </p:nvSpPr>
              <p:spPr>
                <a:xfrm>
                  <a:off x="1261875" y="2072425"/>
                  <a:ext cx="28675" cy="29300"/>
                </a:xfrm>
                <a:custGeom>
                  <a:avLst/>
                  <a:gdLst/>
                  <a:ahLst/>
                  <a:cxnLst/>
                  <a:rect l="l" t="t" r="r" b="b"/>
                  <a:pathLst>
                    <a:path w="1147" h="1172" extrusionOk="0">
                      <a:moveTo>
                        <a:pt x="586" y="1"/>
                      </a:moveTo>
                      <a:cubicBezTo>
                        <a:pt x="269" y="1"/>
                        <a:pt x="0" y="269"/>
                        <a:pt x="0" y="586"/>
                      </a:cubicBezTo>
                      <a:cubicBezTo>
                        <a:pt x="0" y="903"/>
                        <a:pt x="269" y="1172"/>
                        <a:pt x="586" y="1172"/>
                      </a:cubicBezTo>
                      <a:cubicBezTo>
                        <a:pt x="903" y="1172"/>
                        <a:pt x="1147" y="903"/>
                        <a:pt x="1147" y="586"/>
                      </a:cubicBezTo>
                      <a:cubicBezTo>
                        <a:pt x="1147" y="269"/>
                        <a:pt x="903" y="1"/>
                        <a:pt x="58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11"/>
                <p:cNvSpPr/>
                <p:nvPr/>
              </p:nvSpPr>
              <p:spPr>
                <a:xfrm>
                  <a:off x="538725" y="2057800"/>
                  <a:ext cx="29275" cy="29300"/>
                </a:xfrm>
                <a:custGeom>
                  <a:avLst/>
                  <a:gdLst/>
                  <a:ahLst/>
                  <a:cxnLst/>
                  <a:rect l="l" t="t" r="r" b="b"/>
                  <a:pathLst>
                    <a:path w="1171" h="1172" extrusionOk="0">
                      <a:moveTo>
                        <a:pt x="610" y="1"/>
                      </a:moveTo>
                      <a:cubicBezTo>
                        <a:pt x="268" y="1"/>
                        <a:pt x="0" y="269"/>
                        <a:pt x="0" y="586"/>
                      </a:cubicBezTo>
                      <a:cubicBezTo>
                        <a:pt x="0" y="903"/>
                        <a:pt x="268" y="1171"/>
                        <a:pt x="585" y="1171"/>
                      </a:cubicBezTo>
                      <a:cubicBezTo>
                        <a:pt x="927" y="1171"/>
                        <a:pt x="1171" y="903"/>
                        <a:pt x="1171" y="586"/>
                      </a:cubicBezTo>
                      <a:cubicBezTo>
                        <a:pt x="1171" y="269"/>
                        <a:pt x="927" y="25"/>
                        <a:pt x="61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11"/>
                <p:cNvSpPr/>
                <p:nvPr/>
              </p:nvSpPr>
              <p:spPr>
                <a:xfrm>
                  <a:off x="514925" y="1357200"/>
                  <a:ext cx="24425" cy="25025"/>
                </a:xfrm>
                <a:custGeom>
                  <a:avLst/>
                  <a:gdLst/>
                  <a:ahLst/>
                  <a:cxnLst/>
                  <a:rect l="l" t="t" r="r" b="b"/>
                  <a:pathLst>
                    <a:path w="977" h="1001" extrusionOk="0">
                      <a:moveTo>
                        <a:pt x="489" y="1"/>
                      </a:moveTo>
                      <a:cubicBezTo>
                        <a:pt x="220" y="1"/>
                        <a:pt x="1" y="220"/>
                        <a:pt x="1" y="489"/>
                      </a:cubicBezTo>
                      <a:cubicBezTo>
                        <a:pt x="1" y="757"/>
                        <a:pt x="220" y="976"/>
                        <a:pt x="489" y="1001"/>
                      </a:cubicBezTo>
                      <a:cubicBezTo>
                        <a:pt x="757" y="1001"/>
                        <a:pt x="977" y="781"/>
                        <a:pt x="977" y="489"/>
                      </a:cubicBezTo>
                      <a:cubicBezTo>
                        <a:pt x="977" y="220"/>
                        <a:pt x="757" y="1"/>
                        <a:pt x="48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11"/>
                <p:cNvSpPr/>
                <p:nvPr/>
              </p:nvSpPr>
              <p:spPr>
                <a:xfrm>
                  <a:off x="739925" y="939525"/>
                  <a:ext cx="30525" cy="30525"/>
                </a:xfrm>
                <a:custGeom>
                  <a:avLst/>
                  <a:gdLst/>
                  <a:ahLst/>
                  <a:cxnLst/>
                  <a:rect l="l" t="t" r="r" b="b"/>
                  <a:pathLst>
                    <a:path w="1221" h="1221" extrusionOk="0">
                      <a:moveTo>
                        <a:pt x="610" y="1"/>
                      </a:moveTo>
                      <a:cubicBezTo>
                        <a:pt x="269" y="1"/>
                        <a:pt x="1" y="269"/>
                        <a:pt x="1" y="611"/>
                      </a:cubicBezTo>
                      <a:cubicBezTo>
                        <a:pt x="1" y="952"/>
                        <a:pt x="269" y="1220"/>
                        <a:pt x="610" y="1220"/>
                      </a:cubicBezTo>
                      <a:cubicBezTo>
                        <a:pt x="928" y="1220"/>
                        <a:pt x="1220" y="952"/>
                        <a:pt x="1220" y="611"/>
                      </a:cubicBezTo>
                      <a:cubicBezTo>
                        <a:pt x="1220" y="269"/>
                        <a:pt x="928" y="1"/>
                        <a:pt x="61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11"/>
                <p:cNvSpPr/>
                <p:nvPr/>
              </p:nvSpPr>
              <p:spPr>
                <a:xfrm>
                  <a:off x="1433200" y="1076125"/>
                  <a:ext cx="34800" cy="29250"/>
                </a:xfrm>
                <a:custGeom>
                  <a:avLst/>
                  <a:gdLst/>
                  <a:ahLst/>
                  <a:cxnLst/>
                  <a:rect l="l" t="t" r="r" b="b"/>
                  <a:pathLst>
                    <a:path w="1392" h="1170" extrusionOk="0">
                      <a:moveTo>
                        <a:pt x="806" y="0"/>
                      </a:moveTo>
                      <a:cubicBezTo>
                        <a:pt x="269" y="0"/>
                        <a:pt x="1" y="634"/>
                        <a:pt x="391" y="1000"/>
                      </a:cubicBezTo>
                      <a:cubicBezTo>
                        <a:pt x="508" y="1117"/>
                        <a:pt x="653" y="1169"/>
                        <a:pt x="795" y="1169"/>
                      </a:cubicBezTo>
                      <a:cubicBezTo>
                        <a:pt x="1098" y="1169"/>
                        <a:pt x="1391" y="934"/>
                        <a:pt x="1391" y="586"/>
                      </a:cubicBezTo>
                      <a:cubicBezTo>
                        <a:pt x="1367" y="268"/>
                        <a:pt x="1123" y="0"/>
                        <a:pt x="80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11"/>
                <p:cNvSpPr/>
                <p:nvPr/>
              </p:nvSpPr>
              <p:spPr>
                <a:xfrm>
                  <a:off x="1437475" y="597475"/>
                  <a:ext cx="30525" cy="30500"/>
                </a:xfrm>
                <a:custGeom>
                  <a:avLst/>
                  <a:gdLst/>
                  <a:ahLst/>
                  <a:cxnLst/>
                  <a:rect l="l" t="t" r="r" b="b"/>
                  <a:pathLst>
                    <a:path w="1221" h="1220" extrusionOk="0">
                      <a:moveTo>
                        <a:pt x="610" y="0"/>
                      </a:moveTo>
                      <a:cubicBezTo>
                        <a:pt x="293" y="0"/>
                        <a:pt x="1" y="269"/>
                        <a:pt x="1" y="610"/>
                      </a:cubicBezTo>
                      <a:cubicBezTo>
                        <a:pt x="1" y="952"/>
                        <a:pt x="293" y="1220"/>
                        <a:pt x="610" y="1220"/>
                      </a:cubicBezTo>
                      <a:cubicBezTo>
                        <a:pt x="952" y="1220"/>
                        <a:pt x="1220" y="952"/>
                        <a:pt x="1220" y="610"/>
                      </a:cubicBezTo>
                      <a:cubicBezTo>
                        <a:pt x="1220" y="269"/>
                        <a:pt x="952" y="0"/>
                        <a:pt x="61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11"/>
                <p:cNvSpPr/>
                <p:nvPr/>
              </p:nvSpPr>
              <p:spPr>
                <a:xfrm>
                  <a:off x="957000" y="1306600"/>
                  <a:ext cx="25" cy="25"/>
                </a:xfrm>
                <a:custGeom>
                  <a:avLst/>
                  <a:gdLst/>
                  <a:ahLst/>
                  <a:cxnLst/>
                  <a:rect l="l" t="t" r="r" b="b"/>
                  <a:pathLst>
                    <a:path w="1" h="1" fill="none" extrusionOk="0">
                      <a:moveTo>
                        <a:pt x="0" y="0"/>
                      </a:move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11"/>
                <p:cNvSpPr/>
                <p:nvPr/>
              </p:nvSpPr>
              <p:spPr>
                <a:xfrm>
                  <a:off x="6008725" y="4372375"/>
                  <a:ext cx="29300" cy="25100"/>
                </a:xfrm>
                <a:custGeom>
                  <a:avLst/>
                  <a:gdLst/>
                  <a:ahLst/>
                  <a:cxnLst/>
                  <a:rect l="l" t="t" r="r" b="b"/>
                  <a:pathLst>
                    <a:path w="1172" h="1004" extrusionOk="0">
                      <a:moveTo>
                        <a:pt x="683" y="1"/>
                      </a:moveTo>
                      <a:cubicBezTo>
                        <a:pt x="220" y="1"/>
                        <a:pt x="0" y="537"/>
                        <a:pt x="317" y="854"/>
                      </a:cubicBezTo>
                      <a:cubicBezTo>
                        <a:pt x="420" y="957"/>
                        <a:pt x="546" y="1003"/>
                        <a:pt x="669" y="1003"/>
                      </a:cubicBezTo>
                      <a:cubicBezTo>
                        <a:pt x="926" y="1003"/>
                        <a:pt x="1171" y="802"/>
                        <a:pt x="1171" y="488"/>
                      </a:cubicBezTo>
                      <a:cubicBezTo>
                        <a:pt x="1171" y="220"/>
                        <a:pt x="952" y="1"/>
                        <a:pt x="683"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11"/>
                <p:cNvSpPr/>
                <p:nvPr/>
              </p:nvSpPr>
              <p:spPr>
                <a:xfrm>
                  <a:off x="6505050" y="4552250"/>
                  <a:ext cx="39050" cy="33325"/>
                </a:xfrm>
                <a:custGeom>
                  <a:avLst/>
                  <a:gdLst/>
                  <a:ahLst/>
                  <a:cxnLst/>
                  <a:rect l="l" t="t" r="r" b="b"/>
                  <a:pathLst>
                    <a:path w="1562" h="1333" extrusionOk="0">
                      <a:moveTo>
                        <a:pt x="879" y="0"/>
                      </a:moveTo>
                      <a:cubicBezTo>
                        <a:pt x="293" y="0"/>
                        <a:pt x="1" y="708"/>
                        <a:pt x="415" y="1122"/>
                      </a:cubicBezTo>
                      <a:cubicBezTo>
                        <a:pt x="552" y="1268"/>
                        <a:pt x="724" y="1333"/>
                        <a:pt x="893" y="1333"/>
                      </a:cubicBezTo>
                      <a:cubicBezTo>
                        <a:pt x="1234" y="1333"/>
                        <a:pt x="1562" y="1067"/>
                        <a:pt x="1562" y="659"/>
                      </a:cubicBezTo>
                      <a:cubicBezTo>
                        <a:pt x="1562" y="293"/>
                        <a:pt x="1244" y="0"/>
                        <a:pt x="87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11"/>
                <p:cNvSpPr/>
                <p:nvPr/>
              </p:nvSpPr>
              <p:spPr>
                <a:xfrm>
                  <a:off x="6262975" y="3983975"/>
                  <a:ext cx="32350" cy="27600"/>
                </a:xfrm>
                <a:custGeom>
                  <a:avLst/>
                  <a:gdLst/>
                  <a:ahLst/>
                  <a:cxnLst/>
                  <a:rect l="l" t="t" r="r" b="b"/>
                  <a:pathLst>
                    <a:path w="1294" h="1104" extrusionOk="0">
                      <a:moveTo>
                        <a:pt x="733" y="0"/>
                      </a:moveTo>
                      <a:cubicBezTo>
                        <a:pt x="245" y="0"/>
                        <a:pt x="1" y="586"/>
                        <a:pt x="342" y="927"/>
                      </a:cubicBezTo>
                      <a:cubicBezTo>
                        <a:pt x="456" y="1049"/>
                        <a:pt x="600" y="1103"/>
                        <a:pt x="741" y="1103"/>
                      </a:cubicBezTo>
                      <a:cubicBezTo>
                        <a:pt x="1023" y="1103"/>
                        <a:pt x="1294" y="887"/>
                        <a:pt x="1294" y="561"/>
                      </a:cubicBezTo>
                      <a:cubicBezTo>
                        <a:pt x="1294" y="244"/>
                        <a:pt x="1050" y="0"/>
                        <a:pt x="73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11"/>
                <p:cNvSpPr/>
                <p:nvPr/>
              </p:nvSpPr>
              <p:spPr>
                <a:xfrm>
                  <a:off x="6193475" y="3453500"/>
                  <a:ext cx="45750" cy="39275"/>
                </a:xfrm>
                <a:custGeom>
                  <a:avLst/>
                  <a:gdLst/>
                  <a:ahLst/>
                  <a:cxnLst/>
                  <a:rect l="l" t="t" r="r" b="b"/>
                  <a:pathLst>
                    <a:path w="1830" h="1571" extrusionOk="0">
                      <a:moveTo>
                        <a:pt x="1049" y="0"/>
                      </a:moveTo>
                      <a:cubicBezTo>
                        <a:pt x="342" y="0"/>
                        <a:pt x="0" y="854"/>
                        <a:pt x="488" y="1342"/>
                      </a:cubicBezTo>
                      <a:cubicBezTo>
                        <a:pt x="646" y="1500"/>
                        <a:pt x="842" y="1571"/>
                        <a:pt x="1035" y="1571"/>
                      </a:cubicBezTo>
                      <a:cubicBezTo>
                        <a:pt x="1439" y="1571"/>
                        <a:pt x="1830" y="1259"/>
                        <a:pt x="1830" y="781"/>
                      </a:cubicBezTo>
                      <a:cubicBezTo>
                        <a:pt x="1805" y="342"/>
                        <a:pt x="1464" y="0"/>
                        <a:pt x="104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11"/>
                <p:cNvSpPr/>
                <p:nvPr/>
              </p:nvSpPr>
              <p:spPr>
                <a:xfrm>
                  <a:off x="6518475" y="3435200"/>
                  <a:ext cx="43925" cy="37075"/>
                </a:xfrm>
                <a:custGeom>
                  <a:avLst/>
                  <a:gdLst/>
                  <a:ahLst/>
                  <a:cxnLst/>
                  <a:rect l="l" t="t" r="r" b="b"/>
                  <a:pathLst>
                    <a:path w="1757" h="1483" extrusionOk="0">
                      <a:moveTo>
                        <a:pt x="1000" y="1"/>
                      </a:moveTo>
                      <a:cubicBezTo>
                        <a:pt x="342" y="1"/>
                        <a:pt x="0" y="781"/>
                        <a:pt x="464" y="1269"/>
                      </a:cubicBezTo>
                      <a:cubicBezTo>
                        <a:pt x="619" y="1417"/>
                        <a:pt x="804" y="1483"/>
                        <a:pt x="985" y="1483"/>
                      </a:cubicBezTo>
                      <a:cubicBezTo>
                        <a:pt x="1372" y="1483"/>
                        <a:pt x="1740" y="1181"/>
                        <a:pt x="1756" y="732"/>
                      </a:cubicBezTo>
                      <a:cubicBezTo>
                        <a:pt x="1756" y="318"/>
                        <a:pt x="1415" y="1"/>
                        <a:pt x="100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11"/>
                <p:cNvSpPr/>
                <p:nvPr/>
              </p:nvSpPr>
              <p:spPr>
                <a:xfrm>
                  <a:off x="6289200" y="2962650"/>
                  <a:ext cx="39650" cy="33350"/>
                </a:xfrm>
                <a:custGeom>
                  <a:avLst/>
                  <a:gdLst/>
                  <a:ahLst/>
                  <a:cxnLst/>
                  <a:rect l="l" t="t" r="r" b="b"/>
                  <a:pathLst>
                    <a:path w="1586" h="1334" extrusionOk="0">
                      <a:moveTo>
                        <a:pt x="903" y="1"/>
                      </a:moveTo>
                      <a:cubicBezTo>
                        <a:pt x="318" y="1"/>
                        <a:pt x="1" y="708"/>
                        <a:pt x="440" y="1123"/>
                      </a:cubicBezTo>
                      <a:cubicBezTo>
                        <a:pt x="577" y="1268"/>
                        <a:pt x="749" y="1333"/>
                        <a:pt x="918" y="1333"/>
                      </a:cubicBezTo>
                      <a:cubicBezTo>
                        <a:pt x="1259" y="1333"/>
                        <a:pt x="1586" y="1067"/>
                        <a:pt x="1586" y="659"/>
                      </a:cubicBezTo>
                      <a:cubicBezTo>
                        <a:pt x="1586" y="293"/>
                        <a:pt x="1269" y="1"/>
                        <a:pt x="903"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11"/>
                <p:cNvSpPr/>
                <p:nvPr/>
              </p:nvSpPr>
              <p:spPr>
                <a:xfrm>
                  <a:off x="6033725" y="2570600"/>
                  <a:ext cx="29900" cy="25700"/>
                </a:xfrm>
                <a:custGeom>
                  <a:avLst/>
                  <a:gdLst/>
                  <a:ahLst/>
                  <a:cxnLst/>
                  <a:rect l="l" t="t" r="r" b="b"/>
                  <a:pathLst>
                    <a:path w="1196" h="1028" extrusionOk="0">
                      <a:moveTo>
                        <a:pt x="683" y="0"/>
                      </a:moveTo>
                      <a:cubicBezTo>
                        <a:pt x="220" y="0"/>
                        <a:pt x="0" y="537"/>
                        <a:pt x="317" y="878"/>
                      </a:cubicBezTo>
                      <a:cubicBezTo>
                        <a:pt x="420" y="981"/>
                        <a:pt x="549" y="1027"/>
                        <a:pt x="675" y="1027"/>
                      </a:cubicBezTo>
                      <a:cubicBezTo>
                        <a:pt x="939" y="1027"/>
                        <a:pt x="1195" y="826"/>
                        <a:pt x="1195" y="512"/>
                      </a:cubicBezTo>
                      <a:cubicBezTo>
                        <a:pt x="1195" y="220"/>
                        <a:pt x="976" y="0"/>
                        <a:pt x="68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11"/>
                <p:cNvSpPr/>
                <p:nvPr/>
              </p:nvSpPr>
              <p:spPr>
                <a:xfrm>
                  <a:off x="5941650" y="3752275"/>
                  <a:ext cx="29300" cy="25100"/>
                </a:xfrm>
                <a:custGeom>
                  <a:avLst/>
                  <a:gdLst/>
                  <a:ahLst/>
                  <a:cxnLst/>
                  <a:rect l="l" t="t" r="r" b="b"/>
                  <a:pathLst>
                    <a:path w="1172" h="1004" extrusionOk="0">
                      <a:moveTo>
                        <a:pt x="683" y="0"/>
                      </a:moveTo>
                      <a:cubicBezTo>
                        <a:pt x="244" y="0"/>
                        <a:pt x="0" y="537"/>
                        <a:pt x="318" y="854"/>
                      </a:cubicBezTo>
                      <a:cubicBezTo>
                        <a:pt x="420" y="957"/>
                        <a:pt x="546" y="1003"/>
                        <a:pt x="669" y="1003"/>
                      </a:cubicBezTo>
                      <a:cubicBezTo>
                        <a:pt x="926" y="1003"/>
                        <a:pt x="1171" y="801"/>
                        <a:pt x="1171" y="488"/>
                      </a:cubicBezTo>
                      <a:cubicBezTo>
                        <a:pt x="1171" y="220"/>
                        <a:pt x="952" y="0"/>
                        <a:pt x="68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11"/>
                <p:cNvSpPr/>
                <p:nvPr/>
              </p:nvSpPr>
              <p:spPr>
                <a:xfrm>
                  <a:off x="5450200" y="4101050"/>
                  <a:ext cx="36000" cy="36000"/>
                </a:xfrm>
                <a:custGeom>
                  <a:avLst/>
                  <a:gdLst/>
                  <a:ahLst/>
                  <a:cxnLst/>
                  <a:rect l="l" t="t" r="r" b="b"/>
                  <a:pathLst>
                    <a:path w="1440" h="1440" extrusionOk="0">
                      <a:moveTo>
                        <a:pt x="708" y="0"/>
                      </a:moveTo>
                      <a:cubicBezTo>
                        <a:pt x="317" y="0"/>
                        <a:pt x="0" y="317"/>
                        <a:pt x="0" y="732"/>
                      </a:cubicBezTo>
                      <a:cubicBezTo>
                        <a:pt x="0" y="1122"/>
                        <a:pt x="317" y="1439"/>
                        <a:pt x="708" y="1439"/>
                      </a:cubicBezTo>
                      <a:cubicBezTo>
                        <a:pt x="1122" y="1439"/>
                        <a:pt x="1439" y="1122"/>
                        <a:pt x="1439" y="732"/>
                      </a:cubicBezTo>
                      <a:cubicBezTo>
                        <a:pt x="1439" y="317"/>
                        <a:pt x="1122" y="0"/>
                        <a:pt x="708"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11"/>
                <p:cNvSpPr/>
                <p:nvPr/>
              </p:nvSpPr>
              <p:spPr>
                <a:xfrm>
                  <a:off x="4803875" y="4384575"/>
                  <a:ext cx="38425" cy="32925"/>
                </a:xfrm>
                <a:custGeom>
                  <a:avLst/>
                  <a:gdLst/>
                  <a:ahLst/>
                  <a:cxnLst/>
                  <a:rect l="l" t="t" r="r" b="b"/>
                  <a:pathLst>
                    <a:path w="1537" h="1317" extrusionOk="0">
                      <a:moveTo>
                        <a:pt x="878" y="0"/>
                      </a:moveTo>
                      <a:cubicBezTo>
                        <a:pt x="293" y="0"/>
                        <a:pt x="0" y="708"/>
                        <a:pt x="415" y="1122"/>
                      </a:cubicBezTo>
                      <a:cubicBezTo>
                        <a:pt x="549" y="1257"/>
                        <a:pt x="714" y="1317"/>
                        <a:pt x="876" y="1317"/>
                      </a:cubicBezTo>
                      <a:cubicBezTo>
                        <a:pt x="1213" y="1317"/>
                        <a:pt x="1537" y="1055"/>
                        <a:pt x="1537" y="659"/>
                      </a:cubicBezTo>
                      <a:cubicBezTo>
                        <a:pt x="1537" y="293"/>
                        <a:pt x="1244" y="0"/>
                        <a:pt x="878"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11"/>
                <p:cNvSpPr/>
                <p:nvPr/>
              </p:nvSpPr>
              <p:spPr>
                <a:xfrm>
                  <a:off x="5356900" y="4570550"/>
                  <a:ext cx="35400" cy="30250"/>
                </a:xfrm>
                <a:custGeom>
                  <a:avLst/>
                  <a:gdLst/>
                  <a:ahLst/>
                  <a:cxnLst/>
                  <a:rect l="l" t="t" r="r" b="b"/>
                  <a:pathLst>
                    <a:path w="1416" h="1210" extrusionOk="0">
                      <a:moveTo>
                        <a:pt x="806" y="0"/>
                      </a:moveTo>
                      <a:cubicBezTo>
                        <a:pt x="269" y="0"/>
                        <a:pt x="1" y="634"/>
                        <a:pt x="391" y="1025"/>
                      </a:cubicBezTo>
                      <a:cubicBezTo>
                        <a:pt x="511" y="1153"/>
                        <a:pt x="663" y="1210"/>
                        <a:pt x="812" y="1210"/>
                      </a:cubicBezTo>
                      <a:cubicBezTo>
                        <a:pt x="1118" y="1210"/>
                        <a:pt x="1415" y="970"/>
                        <a:pt x="1415" y="610"/>
                      </a:cubicBezTo>
                      <a:cubicBezTo>
                        <a:pt x="1415" y="268"/>
                        <a:pt x="1147" y="0"/>
                        <a:pt x="80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11"/>
                <p:cNvSpPr/>
                <p:nvPr/>
              </p:nvSpPr>
              <p:spPr>
                <a:xfrm>
                  <a:off x="4239250" y="4473550"/>
                  <a:ext cx="39050" cy="33250"/>
                </a:xfrm>
                <a:custGeom>
                  <a:avLst/>
                  <a:gdLst/>
                  <a:ahLst/>
                  <a:cxnLst/>
                  <a:rect l="l" t="t" r="r" b="b"/>
                  <a:pathLst>
                    <a:path w="1562" h="1330" extrusionOk="0">
                      <a:moveTo>
                        <a:pt x="942" y="1"/>
                      </a:moveTo>
                      <a:cubicBezTo>
                        <a:pt x="929" y="1"/>
                        <a:pt x="916" y="1"/>
                        <a:pt x="903" y="2"/>
                      </a:cubicBezTo>
                      <a:cubicBezTo>
                        <a:pt x="293" y="2"/>
                        <a:pt x="0" y="710"/>
                        <a:pt x="415" y="1124"/>
                      </a:cubicBezTo>
                      <a:cubicBezTo>
                        <a:pt x="557" y="1266"/>
                        <a:pt x="728" y="1329"/>
                        <a:pt x="893" y="1329"/>
                      </a:cubicBezTo>
                      <a:cubicBezTo>
                        <a:pt x="1238" y="1329"/>
                        <a:pt x="1561" y="1056"/>
                        <a:pt x="1561" y="661"/>
                      </a:cubicBezTo>
                      <a:cubicBezTo>
                        <a:pt x="1561" y="308"/>
                        <a:pt x="1289" y="1"/>
                        <a:pt x="942"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11"/>
                <p:cNvSpPr/>
                <p:nvPr/>
              </p:nvSpPr>
              <p:spPr>
                <a:xfrm>
                  <a:off x="4442300" y="4073600"/>
                  <a:ext cx="32325" cy="27775"/>
                </a:xfrm>
                <a:custGeom>
                  <a:avLst/>
                  <a:gdLst/>
                  <a:ahLst/>
                  <a:cxnLst/>
                  <a:rect l="l" t="t" r="r" b="b"/>
                  <a:pathLst>
                    <a:path w="1293" h="1111" extrusionOk="0">
                      <a:moveTo>
                        <a:pt x="732" y="1"/>
                      </a:moveTo>
                      <a:cubicBezTo>
                        <a:pt x="244" y="1"/>
                        <a:pt x="0" y="586"/>
                        <a:pt x="342" y="952"/>
                      </a:cubicBezTo>
                      <a:cubicBezTo>
                        <a:pt x="459" y="1062"/>
                        <a:pt x="600" y="1111"/>
                        <a:pt x="736" y="1111"/>
                      </a:cubicBezTo>
                      <a:cubicBezTo>
                        <a:pt x="1024" y="1111"/>
                        <a:pt x="1293" y="892"/>
                        <a:pt x="1293" y="562"/>
                      </a:cubicBezTo>
                      <a:cubicBezTo>
                        <a:pt x="1293" y="245"/>
                        <a:pt x="1049" y="1"/>
                        <a:pt x="732"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11"/>
                <p:cNvSpPr/>
                <p:nvPr/>
              </p:nvSpPr>
              <p:spPr>
                <a:xfrm>
                  <a:off x="4884975" y="3932750"/>
                  <a:ext cx="28075" cy="24100"/>
                </a:xfrm>
                <a:custGeom>
                  <a:avLst/>
                  <a:gdLst/>
                  <a:ahLst/>
                  <a:cxnLst/>
                  <a:rect l="l" t="t" r="r" b="b"/>
                  <a:pathLst>
                    <a:path w="1123" h="964" extrusionOk="0">
                      <a:moveTo>
                        <a:pt x="659" y="1"/>
                      </a:moveTo>
                      <a:cubicBezTo>
                        <a:pt x="220" y="1"/>
                        <a:pt x="0" y="513"/>
                        <a:pt x="317" y="830"/>
                      </a:cubicBezTo>
                      <a:cubicBezTo>
                        <a:pt x="410" y="923"/>
                        <a:pt x="525" y="964"/>
                        <a:pt x="638" y="964"/>
                      </a:cubicBezTo>
                      <a:cubicBezTo>
                        <a:pt x="883" y="964"/>
                        <a:pt x="1122" y="772"/>
                        <a:pt x="1122" y="488"/>
                      </a:cubicBezTo>
                      <a:cubicBezTo>
                        <a:pt x="1122" y="220"/>
                        <a:pt x="927" y="1"/>
                        <a:pt x="65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11"/>
                <p:cNvSpPr/>
                <p:nvPr/>
              </p:nvSpPr>
              <p:spPr>
                <a:xfrm>
                  <a:off x="5108125" y="3604700"/>
                  <a:ext cx="43925" cy="37500"/>
                </a:xfrm>
                <a:custGeom>
                  <a:avLst/>
                  <a:gdLst/>
                  <a:ahLst/>
                  <a:cxnLst/>
                  <a:rect l="l" t="t" r="r" b="b"/>
                  <a:pathLst>
                    <a:path w="1757" h="1500" extrusionOk="0">
                      <a:moveTo>
                        <a:pt x="1001" y="1"/>
                      </a:moveTo>
                      <a:cubicBezTo>
                        <a:pt x="342" y="1"/>
                        <a:pt x="1" y="806"/>
                        <a:pt x="489" y="1269"/>
                      </a:cubicBezTo>
                      <a:cubicBezTo>
                        <a:pt x="640" y="1429"/>
                        <a:pt x="828" y="1500"/>
                        <a:pt x="1013" y="1500"/>
                      </a:cubicBezTo>
                      <a:cubicBezTo>
                        <a:pt x="1392" y="1500"/>
                        <a:pt x="1757" y="1200"/>
                        <a:pt x="1757" y="757"/>
                      </a:cubicBezTo>
                      <a:cubicBezTo>
                        <a:pt x="1757" y="342"/>
                        <a:pt x="1415" y="1"/>
                        <a:pt x="1001"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11"/>
                <p:cNvSpPr/>
                <p:nvPr/>
              </p:nvSpPr>
              <p:spPr>
                <a:xfrm>
                  <a:off x="5650200" y="3474850"/>
                  <a:ext cx="32950" cy="28350"/>
                </a:xfrm>
                <a:custGeom>
                  <a:avLst/>
                  <a:gdLst/>
                  <a:ahLst/>
                  <a:cxnLst/>
                  <a:rect l="l" t="t" r="r" b="b"/>
                  <a:pathLst>
                    <a:path w="1318" h="1134" extrusionOk="0">
                      <a:moveTo>
                        <a:pt x="756" y="0"/>
                      </a:moveTo>
                      <a:cubicBezTo>
                        <a:pt x="244" y="0"/>
                        <a:pt x="0" y="610"/>
                        <a:pt x="342" y="976"/>
                      </a:cubicBezTo>
                      <a:cubicBezTo>
                        <a:pt x="458" y="1085"/>
                        <a:pt x="600" y="1134"/>
                        <a:pt x="739" y="1134"/>
                      </a:cubicBezTo>
                      <a:cubicBezTo>
                        <a:pt x="1035" y="1134"/>
                        <a:pt x="1317" y="910"/>
                        <a:pt x="1317" y="561"/>
                      </a:cubicBezTo>
                      <a:cubicBezTo>
                        <a:pt x="1317" y="268"/>
                        <a:pt x="1073" y="0"/>
                        <a:pt x="75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11"/>
                <p:cNvSpPr/>
                <p:nvPr/>
              </p:nvSpPr>
              <p:spPr>
                <a:xfrm>
                  <a:off x="5745925" y="3020575"/>
                  <a:ext cx="29300" cy="25100"/>
                </a:xfrm>
                <a:custGeom>
                  <a:avLst/>
                  <a:gdLst/>
                  <a:ahLst/>
                  <a:cxnLst/>
                  <a:rect l="l" t="t" r="r" b="b"/>
                  <a:pathLst>
                    <a:path w="1172" h="1004" extrusionOk="0">
                      <a:moveTo>
                        <a:pt x="659" y="1"/>
                      </a:moveTo>
                      <a:cubicBezTo>
                        <a:pt x="220" y="1"/>
                        <a:pt x="0" y="537"/>
                        <a:pt x="317" y="854"/>
                      </a:cubicBezTo>
                      <a:cubicBezTo>
                        <a:pt x="420" y="957"/>
                        <a:pt x="546" y="1004"/>
                        <a:pt x="669" y="1004"/>
                      </a:cubicBezTo>
                      <a:cubicBezTo>
                        <a:pt x="926" y="1004"/>
                        <a:pt x="1171" y="802"/>
                        <a:pt x="1171" y="489"/>
                      </a:cubicBezTo>
                      <a:cubicBezTo>
                        <a:pt x="1171" y="220"/>
                        <a:pt x="927" y="1"/>
                        <a:pt x="65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11"/>
                <p:cNvSpPr/>
                <p:nvPr/>
              </p:nvSpPr>
              <p:spPr>
                <a:xfrm>
                  <a:off x="5308725" y="3124225"/>
                  <a:ext cx="33575" cy="29275"/>
                </a:xfrm>
                <a:custGeom>
                  <a:avLst/>
                  <a:gdLst/>
                  <a:ahLst/>
                  <a:cxnLst/>
                  <a:rect l="l" t="t" r="r" b="b"/>
                  <a:pathLst>
                    <a:path w="1343" h="1171" extrusionOk="0">
                      <a:moveTo>
                        <a:pt x="781" y="1"/>
                      </a:moveTo>
                      <a:cubicBezTo>
                        <a:pt x="245" y="1"/>
                        <a:pt x="1" y="635"/>
                        <a:pt x="367" y="1001"/>
                      </a:cubicBezTo>
                      <a:cubicBezTo>
                        <a:pt x="484" y="1118"/>
                        <a:pt x="626" y="1170"/>
                        <a:pt x="765" y="1170"/>
                      </a:cubicBezTo>
                      <a:cubicBezTo>
                        <a:pt x="1060" y="1170"/>
                        <a:pt x="1342" y="935"/>
                        <a:pt x="1342" y="586"/>
                      </a:cubicBezTo>
                      <a:cubicBezTo>
                        <a:pt x="1342" y="269"/>
                        <a:pt x="1098" y="1"/>
                        <a:pt x="781"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11"/>
                <p:cNvSpPr/>
                <p:nvPr/>
              </p:nvSpPr>
              <p:spPr>
                <a:xfrm>
                  <a:off x="4930700" y="3373625"/>
                  <a:ext cx="28675" cy="24075"/>
                </a:xfrm>
                <a:custGeom>
                  <a:avLst/>
                  <a:gdLst/>
                  <a:ahLst/>
                  <a:cxnLst/>
                  <a:rect l="l" t="t" r="r" b="b"/>
                  <a:pathLst>
                    <a:path w="1147" h="963" extrusionOk="0">
                      <a:moveTo>
                        <a:pt x="659" y="0"/>
                      </a:moveTo>
                      <a:cubicBezTo>
                        <a:pt x="220" y="0"/>
                        <a:pt x="0" y="513"/>
                        <a:pt x="317" y="830"/>
                      </a:cubicBezTo>
                      <a:cubicBezTo>
                        <a:pt x="409" y="921"/>
                        <a:pt x="525" y="963"/>
                        <a:pt x="641" y="963"/>
                      </a:cubicBezTo>
                      <a:cubicBezTo>
                        <a:pt x="894" y="963"/>
                        <a:pt x="1147" y="765"/>
                        <a:pt x="1147" y="464"/>
                      </a:cubicBezTo>
                      <a:cubicBezTo>
                        <a:pt x="1122" y="220"/>
                        <a:pt x="927" y="0"/>
                        <a:pt x="65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11"/>
                <p:cNvSpPr/>
                <p:nvPr/>
              </p:nvSpPr>
              <p:spPr>
                <a:xfrm>
                  <a:off x="4678875" y="3074850"/>
                  <a:ext cx="35375" cy="30250"/>
                </a:xfrm>
                <a:custGeom>
                  <a:avLst/>
                  <a:gdLst/>
                  <a:ahLst/>
                  <a:cxnLst/>
                  <a:rect l="l" t="t" r="r" b="b"/>
                  <a:pathLst>
                    <a:path w="1415" h="1210" extrusionOk="0">
                      <a:moveTo>
                        <a:pt x="805" y="0"/>
                      </a:moveTo>
                      <a:cubicBezTo>
                        <a:pt x="269" y="0"/>
                        <a:pt x="0" y="659"/>
                        <a:pt x="391" y="1025"/>
                      </a:cubicBezTo>
                      <a:cubicBezTo>
                        <a:pt x="519" y="1153"/>
                        <a:pt x="673" y="1210"/>
                        <a:pt x="823" y="1210"/>
                      </a:cubicBezTo>
                      <a:cubicBezTo>
                        <a:pt x="1129" y="1210"/>
                        <a:pt x="1415" y="971"/>
                        <a:pt x="1415" y="610"/>
                      </a:cubicBezTo>
                      <a:cubicBezTo>
                        <a:pt x="1415" y="269"/>
                        <a:pt x="1147" y="0"/>
                        <a:pt x="805"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11"/>
                <p:cNvSpPr/>
                <p:nvPr/>
              </p:nvSpPr>
              <p:spPr>
                <a:xfrm>
                  <a:off x="4385575" y="3488250"/>
                  <a:ext cx="35400" cy="30275"/>
                </a:xfrm>
                <a:custGeom>
                  <a:avLst/>
                  <a:gdLst/>
                  <a:ahLst/>
                  <a:cxnLst/>
                  <a:rect l="l" t="t" r="r" b="b"/>
                  <a:pathLst>
                    <a:path w="1416" h="1211" extrusionOk="0">
                      <a:moveTo>
                        <a:pt x="806" y="1"/>
                      </a:moveTo>
                      <a:cubicBezTo>
                        <a:pt x="269" y="1"/>
                        <a:pt x="1" y="635"/>
                        <a:pt x="367" y="1025"/>
                      </a:cubicBezTo>
                      <a:cubicBezTo>
                        <a:pt x="495" y="1153"/>
                        <a:pt x="652" y="1210"/>
                        <a:pt x="805" y="1210"/>
                      </a:cubicBezTo>
                      <a:cubicBezTo>
                        <a:pt x="1118" y="1210"/>
                        <a:pt x="1416" y="971"/>
                        <a:pt x="1416" y="610"/>
                      </a:cubicBezTo>
                      <a:cubicBezTo>
                        <a:pt x="1416" y="269"/>
                        <a:pt x="1147" y="1"/>
                        <a:pt x="80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11"/>
                <p:cNvSpPr/>
                <p:nvPr/>
              </p:nvSpPr>
              <p:spPr>
                <a:xfrm>
                  <a:off x="3920350" y="3273025"/>
                  <a:ext cx="36000" cy="30450"/>
                </a:xfrm>
                <a:custGeom>
                  <a:avLst/>
                  <a:gdLst/>
                  <a:ahLst/>
                  <a:cxnLst/>
                  <a:rect l="l" t="t" r="r" b="b"/>
                  <a:pathLst>
                    <a:path w="1440" h="1218" extrusionOk="0">
                      <a:moveTo>
                        <a:pt x="830" y="0"/>
                      </a:moveTo>
                      <a:cubicBezTo>
                        <a:pt x="269" y="0"/>
                        <a:pt x="1" y="659"/>
                        <a:pt x="391" y="1049"/>
                      </a:cubicBezTo>
                      <a:cubicBezTo>
                        <a:pt x="515" y="1165"/>
                        <a:pt x="666" y="1217"/>
                        <a:pt x="814" y="1217"/>
                      </a:cubicBezTo>
                      <a:cubicBezTo>
                        <a:pt x="1133" y="1217"/>
                        <a:pt x="1440" y="976"/>
                        <a:pt x="1440" y="610"/>
                      </a:cubicBezTo>
                      <a:cubicBezTo>
                        <a:pt x="1440" y="268"/>
                        <a:pt x="1147" y="0"/>
                        <a:pt x="83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11"/>
                <p:cNvSpPr/>
                <p:nvPr/>
              </p:nvSpPr>
              <p:spPr>
                <a:xfrm>
                  <a:off x="4127825" y="2744950"/>
                  <a:ext cx="25475" cy="21875"/>
                </a:xfrm>
                <a:custGeom>
                  <a:avLst/>
                  <a:gdLst/>
                  <a:ahLst/>
                  <a:cxnLst/>
                  <a:rect l="l" t="t" r="r" b="b"/>
                  <a:pathLst>
                    <a:path w="1019" h="875" extrusionOk="0">
                      <a:moveTo>
                        <a:pt x="574" y="1"/>
                      </a:moveTo>
                      <a:cubicBezTo>
                        <a:pt x="203" y="1"/>
                        <a:pt x="1" y="448"/>
                        <a:pt x="262" y="733"/>
                      </a:cubicBezTo>
                      <a:cubicBezTo>
                        <a:pt x="360" y="831"/>
                        <a:pt x="476" y="874"/>
                        <a:pt x="588" y="874"/>
                      </a:cubicBezTo>
                      <a:cubicBezTo>
                        <a:pt x="812" y="874"/>
                        <a:pt x="1018" y="701"/>
                        <a:pt x="1018" y="441"/>
                      </a:cubicBezTo>
                      <a:cubicBezTo>
                        <a:pt x="1018" y="197"/>
                        <a:pt x="848" y="2"/>
                        <a:pt x="604" y="2"/>
                      </a:cubicBezTo>
                      <a:cubicBezTo>
                        <a:pt x="594" y="1"/>
                        <a:pt x="584" y="1"/>
                        <a:pt x="574"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11"/>
                <p:cNvSpPr/>
                <p:nvPr/>
              </p:nvSpPr>
              <p:spPr>
                <a:xfrm>
                  <a:off x="3678275" y="2699250"/>
                  <a:ext cx="36625" cy="31450"/>
                </a:xfrm>
                <a:custGeom>
                  <a:avLst/>
                  <a:gdLst/>
                  <a:ahLst/>
                  <a:cxnLst/>
                  <a:rect l="l" t="t" r="r" b="b"/>
                  <a:pathLst>
                    <a:path w="1465" h="1258" extrusionOk="0">
                      <a:moveTo>
                        <a:pt x="830" y="0"/>
                      </a:moveTo>
                      <a:cubicBezTo>
                        <a:pt x="269" y="0"/>
                        <a:pt x="1" y="683"/>
                        <a:pt x="391" y="1074"/>
                      </a:cubicBezTo>
                      <a:cubicBezTo>
                        <a:pt x="518" y="1201"/>
                        <a:pt x="676" y="1258"/>
                        <a:pt x="832" y="1258"/>
                      </a:cubicBezTo>
                      <a:cubicBezTo>
                        <a:pt x="1154" y="1258"/>
                        <a:pt x="1464" y="1013"/>
                        <a:pt x="1464" y="635"/>
                      </a:cubicBezTo>
                      <a:cubicBezTo>
                        <a:pt x="1464" y="293"/>
                        <a:pt x="1172" y="0"/>
                        <a:pt x="83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11"/>
                <p:cNvSpPr/>
                <p:nvPr/>
              </p:nvSpPr>
              <p:spPr>
                <a:xfrm>
                  <a:off x="3188650" y="2755350"/>
                  <a:ext cx="41500" cy="35400"/>
                </a:xfrm>
                <a:custGeom>
                  <a:avLst/>
                  <a:gdLst/>
                  <a:ahLst/>
                  <a:cxnLst/>
                  <a:rect l="l" t="t" r="r" b="b"/>
                  <a:pathLst>
                    <a:path w="1660" h="1416" extrusionOk="0">
                      <a:moveTo>
                        <a:pt x="952" y="0"/>
                      </a:moveTo>
                      <a:cubicBezTo>
                        <a:pt x="318" y="0"/>
                        <a:pt x="1" y="756"/>
                        <a:pt x="440" y="1195"/>
                      </a:cubicBezTo>
                      <a:cubicBezTo>
                        <a:pt x="592" y="1348"/>
                        <a:pt x="777" y="1416"/>
                        <a:pt x="955" y="1416"/>
                      </a:cubicBezTo>
                      <a:cubicBezTo>
                        <a:pt x="1319" y="1416"/>
                        <a:pt x="1659" y="1133"/>
                        <a:pt x="1659" y="708"/>
                      </a:cubicBezTo>
                      <a:cubicBezTo>
                        <a:pt x="1659" y="317"/>
                        <a:pt x="1342" y="0"/>
                        <a:pt x="952"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11"/>
                <p:cNvSpPr/>
                <p:nvPr/>
              </p:nvSpPr>
              <p:spPr>
                <a:xfrm>
                  <a:off x="2877700" y="1839525"/>
                  <a:ext cx="41475" cy="35400"/>
                </a:xfrm>
                <a:custGeom>
                  <a:avLst/>
                  <a:gdLst/>
                  <a:ahLst/>
                  <a:cxnLst/>
                  <a:rect l="l" t="t" r="r" b="b"/>
                  <a:pathLst>
                    <a:path w="1659" h="1416" extrusionOk="0">
                      <a:moveTo>
                        <a:pt x="951" y="0"/>
                      </a:moveTo>
                      <a:cubicBezTo>
                        <a:pt x="317" y="0"/>
                        <a:pt x="0" y="756"/>
                        <a:pt x="464" y="1195"/>
                      </a:cubicBezTo>
                      <a:cubicBezTo>
                        <a:pt x="608" y="1348"/>
                        <a:pt x="787" y="1416"/>
                        <a:pt x="962" y="1416"/>
                      </a:cubicBezTo>
                      <a:cubicBezTo>
                        <a:pt x="1318" y="1416"/>
                        <a:pt x="1659" y="1133"/>
                        <a:pt x="1659" y="707"/>
                      </a:cubicBezTo>
                      <a:cubicBezTo>
                        <a:pt x="1659" y="317"/>
                        <a:pt x="1342" y="0"/>
                        <a:pt x="951"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11"/>
                <p:cNvSpPr/>
                <p:nvPr/>
              </p:nvSpPr>
              <p:spPr>
                <a:xfrm>
                  <a:off x="2691725" y="2346825"/>
                  <a:ext cx="39050" cy="33525"/>
                </a:xfrm>
                <a:custGeom>
                  <a:avLst/>
                  <a:gdLst/>
                  <a:ahLst/>
                  <a:cxnLst/>
                  <a:rect l="l" t="t" r="r" b="b"/>
                  <a:pathLst>
                    <a:path w="1562" h="1341" extrusionOk="0">
                      <a:moveTo>
                        <a:pt x="878" y="0"/>
                      </a:moveTo>
                      <a:cubicBezTo>
                        <a:pt x="293" y="0"/>
                        <a:pt x="0" y="732"/>
                        <a:pt x="415" y="1147"/>
                      </a:cubicBezTo>
                      <a:cubicBezTo>
                        <a:pt x="549" y="1281"/>
                        <a:pt x="717" y="1341"/>
                        <a:pt x="882" y="1341"/>
                      </a:cubicBezTo>
                      <a:cubicBezTo>
                        <a:pt x="1227" y="1341"/>
                        <a:pt x="1561" y="1079"/>
                        <a:pt x="1561" y="683"/>
                      </a:cubicBezTo>
                      <a:cubicBezTo>
                        <a:pt x="1561" y="317"/>
                        <a:pt x="1244" y="0"/>
                        <a:pt x="878"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11"/>
                <p:cNvSpPr/>
                <p:nvPr/>
              </p:nvSpPr>
              <p:spPr>
                <a:xfrm>
                  <a:off x="2145400" y="2583400"/>
                  <a:ext cx="28675" cy="24500"/>
                </a:xfrm>
                <a:custGeom>
                  <a:avLst/>
                  <a:gdLst/>
                  <a:ahLst/>
                  <a:cxnLst/>
                  <a:rect l="l" t="t" r="r" b="b"/>
                  <a:pathLst>
                    <a:path w="1147" h="980" extrusionOk="0">
                      <a:moveTo>
                        <a:pt x="659" y="0"/>
                      </a:moveTo>
                      <a:cubicBezTo>
                        <a:pt x="220" y="0"/>
                        <a:pt x="0" y="537"/>
                        <a:pt x="317" y="830"/>
                      </a:cubicBezTo>
                      <a:cubicBezTo>
                        <a:pt x="421" y="933"/>
                        <a:pt x="545" y="980"/>
                        <a:pt x="666" y="980"/>
                      </a:cubicBezTo>
                      <a:cubicBezTo>
                        <a:pt x="914" y="980"/>
                        <a:pt x="1146" y="784"/>
                        <a:pt x="1146" y="488"/>
                      </a:cubicBezTo>
                      <a:cubicBezTo>
                        <a:pt x="1146" y="220"/>
                        <a:pt x="927" y="0"/>
                        <a:pt x="65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11"/>
                <p:cNvSpPr/>
                <p:nvPr/>
              </p:nvSpPr>
              <p:spPr>
                <a:xfrm>
                  <a:off x="1069975" y="2522400"/>
                  <a:ext cx="28500" cy="24525"/>
                </a:xfrm>
                <a:custGeom>
                  <a:avLst/>
                  <a:gdLst/>
                  <a:ahLst/>
                  <a:cxnLst/>
                  <a:rect l="l" t="t" r="r" b="b"/>
                  <a:pathLst>
                    <a:path w="1140" h="981" extrusionOk="0">
                      <a:moveTo>
                        <a:pt x="646" y="1"/>
                      </a:moveTo>
                      <a:cubicBezTo>
                        <a:pt x="204" y="1"/>
                        <a:pt x="0" y="521"/>
                        <a:pt x="286" y="831"/>
                      </a:cubicBezTo>
                      <a:cubicBezTo>
                        <a:pt x="390" y="934"/>
                        <a:pt x="517" y="981"/>
                        <a:pt x="641" y="981"/>
                      </a:cubicBezTo>
                      <a:cubicBezTo>
                        <a:pt x="897" y="981"/>
                        <a:pt x="1140" y="785"/>
                        <a:pt x="1140" y="489"/>
                      </a:cubicBezTo>
                      <a:cubicBezTo>
                        <a:pt x="1140" y="221"/>
                        <a:pt x="920" y="1"/>
                        <a:pt x="676" y="1"/>
                      </a:cubicBezTo>
                      <a:cubicBezTo>
                        <a:pt x="666" y="1"/>
                        <a:pt x="656" y="1"/>
                        <a:pt x="64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11"/>
                <p:cNvSpPr/>
                <p:nvPr/>
              </p:nvSpPr>
              <p:spPr>
                <a:xfrm>
                  <a:off x="1635025" y="2418775"/>
                  <a:ext cx="45150" cy="38675"/>
                </a:xfrm>
                <a:custGeom>
                  <a:avLst/>
                  <a:gdLst/>
                  <a:ahLst/>
                  <a:cxnLst/>
                  <a:rect l="l" t="t" r="r" b="b"/>
                  <a:pathLst>
                    <a:path w="1806" h="1547" extrusionOk="0">
                      <a:moveTo>
                        <a:pt x="1050" y="0"/>
                      </a:moveTo>
                      <a:cubicBezTo>
                        <a:pt x="367" y="0"/>
                        <a:pt x="1" y="829"/>
                        <a:pt x="489" y="1317"/>
                      </a:cubicBezTo>
                      <a:cubicBezTo>
                        <a:pt x="647" y="1476"/>
                        <a:pt x="842" y="1547"/>
                        <a:pt x="1033" y="1547"/>
                      </a:cubicBezTo>
                      <a:cubicBezTo>
                        <a:pt x="1428" y="1547"/>
                        <a:pt x="1806" y="1241"/>
                        <a:pt x="1806" y="781"/>
                      </a:cubicBezTo>
                      <a:cubicBezTo>
                        <a:pt x="1806" y="366"/>
                        <a:pt x="1464" y="0"/>
                        <a:pt x="105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11"/>
                <p:cNvSpPr/>
                <p:nvPr/>
              </p:nvSpPr>
              <p:spPr>
                <a:xfrm>
                  <a:off x="1631975" y="1820000"/>
                  <a:ext cx="43325" cy="37225"/>
                </a:xfrm>
                <a:custGeom>
                  <a:avLst/>
                  <a:gdLst/>
                  <a:ahLst/>
                  <a:cxnLst/>
                  <a:rect l="l" t="t" r="r" b="b"/>
                  <a:pathLst>
                    <a:path w="1733" h="1489" extrusionOk="0">
                      <a:moveTo>
                        <a:pt x="1001" y="1"/>
                      </a:moveTo>
                      <a:cubicBezTo>
                        <a:pt x="342" y="1"/>
                        <a:pt x="1" y="805"/>
                        <a:pt x="489" y="1269"/>
                      </a:cubicBezTo>
                      <a:cubicBezTo>
                        <a:pt x="640" y="1420"/>
                        <a:pt x="826" y="1488"/>
                        <a:pt x="1007" y="1488"/>
                      </a:cubicBezTo>
                      <a:cubicBezTo>
                        <a:pt x="1379" y="1488"/>
                        <a:pt x="1733" y="1200"/>
                        <a:pt x="1733" y="757"/>
                      </a:cubicBezTo>
                      <a:cubicBezTo>
                        <a:pt x="1733" y="342"/>
                        <a:pt x="1416" y="1"/>
                        <a:pt x="1001"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11"/>
                <p:cNvSpPr/>
                <p:nvPr/>
              </p:nvSpPr>
              <p:spPr>
                <a:xfrm>
                  <a:off x="1595400" y="2941925"/>
                  <a:ext cx="43325" cy="37225"/>
                </a:xfrm>
                <a:custGeom>
                  <a:avLst/>
                  <a:gdLst/>
                  <a:ahLst/>
                  <a:cxnLst/>
                  <a:rect l="l" t="t" r="r" b="b"/>
                  <a:pathLst>
                    <a:path w="1733" h="1489" extrusionOk="0">
                      <a:moveTo>
                        <a:pt x="1001" y="0"/>
                      </a:moveTo>
                      <a:cubicBezTo>
                        <a:pt x="318" y="0"/>
                        <a:pt x="1" y="805"/>
                        <a:pt x="464" y="1269"/>
                      </a:cubicBezTo>
                      <a:cubicBezTo>
                        <a:pt x="615" y="1420"/>
                        <a:pt x="803" y="1488"/>
                        <a:pt x="988" y="1488"/>
                      </a:cubicBezTo>
                      <a:cubicBezTo>
                        <a:pt x="1368" y="1488"/>
                        <a:pt x="1732" y="1200"/>
                        <a:pt x="1732" y="757"/>
                      </a:cubicBezTo>
                      <a:cubicBezTo>
                        <a:pt x="1732" y="342"/>
                        <a:pt x="1391" y="0"/>
                        <a:pt x="1001"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11"/>
                <p:cNvSpPr/>
                <p:nvPr/>
              </p:nvSpPr>
              <p:spPr>
                <a:xfrm>
                  <a:off x="2123450" y="2015725"/>
                  <a:ext cx="26850" cy="22625"/>
                </a:xfrm>
                <a:custGeom>
                  <a:avLst/>
                  <a:gdLst/>
                  <a:ahLst/>
                  <a:cxnLst/>
                  <a:rect l="l" t="t" r="r" b="b"/>
                  <a:pathLst>
                    <a:path w="1074" h="905" extrusionOk="0">
                      <a:moveTo>
                        <a:pt x="610" y="1"/>
                      </a:moveTo>
                      <a:cubicBezTo>
                        <a:pt x="195" y="1"/>
                        <a:pt x="0" y="488"/>
                        <a:pt x="293" y="781"/>
                      </a:cubicBezTo>
                      <a:cubicBezTo>
                        <a:pt x="385" y="866"/>
                        <a:pt x="497" y="904"/>
                        <a:pt x="607" y="904"/>
                      </a:cubicBezTo>
                      <a:cubicBezTo>
                        <a:pt x="845" y="904"/>
                        <a:pt x="1073" y="723"/>
                        <a:pt x="1073" y="440"/>
                      </a:cubicBezTo>
                      <a:cubicBezTo>
                        <a:pt x="1073" y="196"/>
                        <a:pt x="854" y="1"/>
                        <a:pt x="61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11"/>
                <p:cNvSpPr/>
                <p:nvPr/>
              </p:nvSpPr>
              <p:spPr>
                <a:xfrm>
                  <a:off x="2566100" y="1729150"/>
                  <a:ext cx="34800" cy="30000"/>
                </a:xfrm>
                <a:custGeom>
                  <a:avLst/>
                  <a:gdLst/>
                  <a:ahLst/>
                  <a:cxnLst/>
                  <a:rect l="l" t="t" r="r" b="b"/>
                  <a:pathLst>
                    <a:path w="1392" h="1200" extrusionOk="0">
                      <a:moveTo>
                        <a:pt x="781" y="0"/>
                      </a:moveTo>
                      <a:cubicBezTo>
                        <a:pt x="245" y="0"/>
                        <a:pt x="1" y="635"/>
                        <a:pt x="367" y="1025"/>
                      </a:cubicBezTo>
                      <a:cubicBezTo>
                        <a:pt x="487" y="1145"/>
                        <a:pt x="636" y="1199"/>
                        <a:pt x="782" y="1199"/>
                      </a:cubicBezTo>
                      <a:cubicBezTo>
                        <a:pt x="1080" y="1199"/>
                        <a:pt x="1367" y="971"/>
                        <a:pt x="1367" y="610"/>
                      </a:cubicBezTo>
                      <a:cubicBezTo>
                        <a:pt x="1391" y="269"/>
                        <a:pt x="1123" y="0"/>
                        <a:pt x="781"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11"/>
                <p:cNvSpPr/>
                <p:nvPr/>
              </p:nvSpPr>
              <p:spPr>
                <a:xfrm>
                  <a:off x="2911225" y="1498675"/>
                  <a:ext cx="38450" cy="32925"/>
                </a:xfrm>
                <a:custGeom>
                  <a:avLst/>
                  <a:gdLst/>
                  <a:ahLst/>
                  <a:cxnLst/>
                  <a:rect l="l" t="t" r="r" b="b"/>
                  <a:pathLst>
                    <a:path w="1538" h="1317" extrusionOk="0">
                      <a:moveTo>
                        <a:pt x="879" y="0"/>
                      </a:moveTo>
                      <a:cubicBezTo>
                        <a:pt x="293" y="0"/>
                        <a:pt x="1" y="708"/>
                        <a:pt x="415" y="1122"/>
                      </a:cubicBezTo>
                      <a:cubicBezTo>
                        <a:pt x="549" y="1256"/>
                        <a:pt x="714" y="1317"/>
                        <a:pt x="876" y="1317"/>
                      </a:cubicBezTo>
                      <a:cubicBezTo>
                        <a:pt x="1214" y="1317"/>
                        <a:pt x="1537" y="1055"/>
                        <a:pt x="1537" y="659"/>
                      </a:cubicBezTo>
                      <a:cubicBezTo>
                        <a:pt x="1537" y="293"/>
                        <a:pt x="1244" y="0"/>
                        <a:pt x="87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11"/>
                <p:cNvSpPr/>
                <p:nvPr/>
              </p:nvSpPr>
              <p:spPr>
                <a:xfrm>
                  <a:off x="3150250" y="1059650"/>
                  <a:ext cx="43925" cy="37675"/>
                </a:xfrm>
                <a:custGeom>
                  <a:avLst/>
                  <a:gdLst/>
                  <a:ahLst/>
                  <a:cxnLst/>
                  <a:rect l="l" t="t" r="r" b="b"/>
                  <a:pathLst>
                    <a:path w="1757" h="1507" extrusionOk="0">
                      <a:moveTo>
                        <a:pt x="1000" y="1"/>
                      </a:moveTo>
                      <a:cubicBezTo>
                        <a:pt x="317" y="1"/>
                        <a:pt x="0" y="806"/>
                        <a:pt x="464" y="1293"/>
                      </a:cubicBezTo>
                      <a:cubicBezTo>
                        <a:pt x="618" y="1440"/>
                        <a:pt x="805" y="1506"/>
                        <a:pt x="987" y="1506"/>
                      </a:cubicBezTo>
                      <a:cubicBezTo>
                        <a:pt x="1381" y="1506"/>
                        <a:pt x="1756" y="1199"/>
                        <a:pt x="1756" y="732"/>
                      </a:cubicBezTo>
                      <a:cubicBezTo>
                        <a:pt x="1732" y="318"/>
                        <a:pt x="1415" y="1"/>
                        <a:pt x="100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11"/>
                <p:cNvSpPr/>
                <p:nvPr/>
              </p:nvSpPr>
              <p:spPr>
                <a:xfrm>
                  <a:off x="2714275" y="688900"/>
                  <a:ext cx="32350" cy="31775"/>
                </a:xfrm>
                <a:custGeom>
                  <a:avLst/>
                  <a:gdLst/>
                  <a:ahLst/>
                  <a:cxnLst/>
                  <a:rect l="l" t="t" r="r" b="b"/>
                  <a:pathLst>
                    <a:path w="1294" h="1271" extrusionOk="0">
                      <a:moveTo>
                        <a:pt x="699" y="0"/>
                      </a:moveTo>
                      <a:cubicBezTo>
                        <a:pt x="686" y="0"/>
                        <a:pt x="673" y="1"/>
                        <a:pt x="659" y="2"/>
                      </a:cubicBezTo>
                      <a:cubicBezTo>
                        <a:pt x="293" y="2"/>
                        <a:pt x="25" y="270"/>
                        <a:pt x="1" y="636"/>
                      </a:cubicBezTo>
                      <a:cubicBezTo>
                        <a:pt x="1" y="977"/>
                        <a:pt x="293" y="1270"/>
                        <a:pt x="659" y="1270"/>
                      </a:cubicBezTo>
                      <a:cubicBezTo>
                        <a:pt x="1001" y="1270"/>
                        <a:pt x="1293" y="977"/>
                        <a:pt x="1293" y="636"/>
                      </a:cubicBezTo>
                      <a:cubicBezTo>
                        <a:pt x="1293" y="284"/>
                        <a:pt x="1023" y="0"/>
                        <a:pt x="699"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11"/>
                <p:cNvSpPr/>
                <p:nvPr/>
              </p:nvSpPr>
              <p:spPr>
                <a:xfrm>
                  <a:off x="2222825" y="627950"/>
                  <a:ext cx="23200" cy="23200"/>
                </a:xfrm>
                <a:custGeom>
                  <a:avLst/>
                  <a:gdLst/>
                  <a:ahLst/>
                  <a:cxnLst/>
                  <a:rect l="l" t="t" r="r" b="b"/>
                  <a:pathLst>
                    <a:path w="928" h="928" extrusionOk="0">
                      <a:moveTo>
                        <a:pt x="464" y="1"/>
                      </a:moveTo>
                      <a:cubicBezTo>
                        <a:pt x="196" y="1"/>
                        <a:pt x="1" y="196"/>
                        <a:pt x="1" y="464"/>
                      </a:cubicBezTo>
                      <a:cubicBezTo>
                        <a:pt x="1" y="708"/>
                        <a:pt x="196" y="928"/>
                        <a:pt x="464" y="928"/>
                      </a:cubicBezTo>
                      <a:cubicBezTo>
                        <a:pt x="708" y="928"/>
                        <a:pt x="927" y="708"/>
                        <a:pt x="927" y="464"/>
                      </a:cubicBezTo>
                      <a:cubicBezTo>
                        <a:pt x="927" y="196"/>
                        <a:pt x="708" y="1"/>
                        <a:pt x="464"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11"/>
                <p:cNvSpPr/>
                <p:nvPr/>
              </p:nvSpPr>
              <p:spPr>
                <a:xfrm>
                  <a:off x="2000275" y="1260250"/>
                  <a:ext cx="25025" cy="21450"/>
                </a:xfrm>
                <a:custGeom>
                  <a:avLst/>
                  <a:gdLst/>
                  <a:ahLst/>
                  <a:cxnLst/>
                  <a:rect l="l" t="t" r="r" b="b"/>
                  <a:pathLst>
                    <a:path w="1001" h="858" extrusionOk="0">
                      <a:moveTo>
                        <a:pt x="561" y="1"/>
                      </a:moveTo>
                      <a:cubicBezTo>
                        <a:pt x="195" y="1"/>
                        <a:pt x="0" y="464"/>
                        <a:pt x="269" y="733"/>
                      </a:cubicBezTo>
                      <a:cubicBezTo>
                        <a:pt x="355" y="819"/>
                        <a:pt x="462" y="857"/>
                        <a:pt x="567" y="857"/>
                      </a:cubicBezTo>
                      <a:cubicBezTo>
                        <a:pt x="787" y="857"/>
                        <a:pt x="1000" y="688"/>
                        <a:pt x="1000" y="440"/>
                      </a:cubicBezTo>
                      <a:cubicBezTo>
                        <a:pt x="1000" y="196"/>
                        <a:pt x="805" y="1"/>
                        <a:pt x="561"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11"/>
                <p:cNvSpPr/>
                <p:nvPr/>
              </p:nvSpPr>
              <p:spPr>
                <a:xfrm>
                  <a:off x="2517325" y="1105375"/>
                  <a:ext cx="44950" cy="38100"/>
                </a:xfrm>
                <a:custGeom>
                  <a:avLst/>
                  <a:gdLst/>
                  <a:ahLst/>
                  <a:cxnLst/>
                  <a:rect l="l" t="t" r="r" b="b"/>
                  <a:pathLst>
                    <a:path w="1798" h="1524" extrusionOk="0">
                      <a:moveTo>
                        <a:pt x="1025" y="1"/>
                      </a:moveTo>
                      <a:cubicBezTo>
                        <a:pt x="342" y="1"/>
                        <a:pt x="1" y="830"/>
                        <a:pt x="489" y="1294"/>
                      </a:cubicBezTo>
                      <a:cubicBezTo>
                        <a:pt x="647" y="1452"/>
                        <a:pt x="842" y="1523"/>
                        <a:pt x="1032" y="1523"/>
                      </a:cubicBezTo>
                      <a:cubicBezTo>
                        <a:pt x="1425" y="1523"/>
                        <a:pt x="1798" y="1218"/>
                        <a:pt x="1781" y="757"/>
                      </a:cubicBezTo>
                      <a:cubicBezTo>
                        <a:pt x="1781" y="342"/>
                        <a:pt x="1440" y="1"/>
                        <a:pt x="1025"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11"/>
                <p:cNvSpPr/>
                <p:nvPr/>
              </p:nvSpPr>
              <p:spPr>
                <a:xfrm>
                  <a:off x="1047850" y="1188300"/>
                  <a:ext cx="26850" cy="26875"/>
                </a:xfrm>
                <a:custGeom>
                  <a:avLst/>
                  <a:gdLst/>
                  <a:ahLst/>
                  <a:cxnLst/>
                  <a:rect l="l" t="t" r="r" b="b"/>
                  <a:pathLst>
                    <a:path w="1074" h="1075" extrusionOk="0">
                      <a:moveTo>
                        <a:pt x="537" y="1"/>
                      </a:moveTo>
                      <a:cubicBezTo>
                        <a:pt x="244" y="1"/>
                        <a:pt x="1" y="245"/>
                        <a:pt x="1" y="537"/>
                      </a:cubicBezTo>
                      <a:cubicBezTo>
                        <a:pt x="1" y="830"/>
                        <a:pt x="244" y="1074"/>
                        <a:pt x="537" y="1074"/>
                      </a:cubicBezTo>
                      <a:cubicBezTo>
                        <a:pt x="830" y="1074"/>
                        <a:pt x="1074" y="830"/>
                        <a:pt x="1074" y="537"/>
                      </a:cubicBezTo>
                      <a:cubicBezTo>
                        <a:pt x="1074" y="245"/>
                        <a:pt x="830" y="1"/>
                        <a:pt x="537"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11"/>
                <p:cNvSpPr/>
                <p:nvPr/>
              </p:nvSpPr>
              <p:spPr>
                <a:xfrm>
                  <a:off x="1070575" y="1569375"/>
                  <a:ext cx="27300" cy="23650"/>
                </a:xfrm>
                <a:custGeom>
                  <a:avLst/>
                  <a:gdLst/>
                  <a:ahLst/>
                  <a:cxnLst/>
                  <a:rect l="l" t="t" r="r" b="b"/>
                  <a:pathLst>
                    <a:path w="1092" h="946" extrusionOk="0">
                      <a:moveTo>
                        <a:pt x="622" y="1"/>
                      </a:moveTo>
                      <a:cubicBezTo>
                        <a:pt x="204" y="1"/>
                        <a:pt x="1" y="497"/>
                        <a:pt x="287" y="806"/>
                      </a:cubicBezTo>
                      <a:cubicBezTo>
                        <a:pt x="382" y="902"/>
                        <a:pt x="501" y="945"/>
                        <a:pt x="618" y="945"/>
                      </a:cubicBezTo>
                      <a:cubicBezTo>
                        <a:pt x="859" y="945"/>
                        <a:pt x="1092" y="760"/>
                        <a:pt x="1092" y="465"/>
                      </a:cubicBezTo>
                      <a:cubicBezTo>
                        <a:pt x="1092" y="221"/>
                        <a:pt x="896" y="1"/>
                        <a:pt x="652" y="1"/>
                      </a:cubicBezTo>
                      <a:cubicBezTo>
                        <a:pt x="642" y="1"/>
                        <a:pt x="632" y="1"/>
                        <a:pt x="622"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11"/>
                <p:cNvSpPr/>
                <p:nvPr/>
              </p:nvSpPr>
              <p:spPr>
                <a:xfrm>
                  <a:off x="1261875" y="2072425"/>
                  <a:ext cx="28675" cy="29300"/>
                </a:xfrm>
                <a:custGeom>
                  <a:avLst/>
                  <a:gdLst/>
                  <a:ahLst/>
                  <a:cxnLst/>
                  <a:rect l="l" t="t" r="r" b="b"/>
                  <a:pathLst>
                    <a:path w="1147" h="1172" extrusionOk="0">
                      <a:moveTo>
                        <a:pt x="586" y="1"/>
                      </a:moveTo>
                      <a:cubicBezTo>
                        <a:pt x="269" y="1"/>
                        <a:pt x="0" y="269"/>
                        <a:pt x="0" y="586"/>
                      </a:cubicBezTo>
                      <a:cubicBezTo>
                        <a:pt x="0" y="903"/>
                        <a:pt x="269" y="1172"/>
                        <a:pt x="586" y="1172"/>
                      </a:cubicBezTo>
                      <a:cubicBezTo>
                        <a:pt x="903" y="1172"/>
                        <a:pt x="1147" y="903"/>
                        <a:pt x="1147" y="586"/>
                      </a:cubicBezTo>
                      <a:cubicBezTo>
                        <a:pt x="1147" y="269"/>
                        <a:pt x="903" y="1"/>
                        <a:pt x="586"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11"/>
                <p:cNvSpPr/>
                <p:nvPr/>
              </p:nvSpPr>
              <p:spPr>
                <a:xfrm>
                  <a:off x="538725" y="2057800"/>
                  <a:ext cx="29275" cy="29300"/>
                </a:xfrm>
                <a:custGeom>
                  <a:avLst/>
                  <a:gdLst/>
                  <a:ahLst/>
                  <a:cxnLst/>
                  <a:rect l="l" t="t" r="r" b="b"/>
                  <a:pathLst>
                    <a:path w="1171" h="1172" extrusionOk="0">
                      <a:moveTo>
                        <a:pt x="610" y="1"/>
                      </a:moveTo>
                      <a:cubicBezTo>
                        <a:pt x="268" y="1"/>
                        <a:pt x="0" y="269"/>
                        <a:pt x="0" y="586"/>
                      </a:cubicBezTo>
                      <a:cubicBezTo>
                        <a:pt x="0" y="903"/>
                        <a:pt x="268" y="1171"/>
                        <a:pt x="585" y="1171"/>
                      </a:cubicBezTo>
                      <a:cubicBezTo>
                        <a:pt x="927" y="1171"/>
                        <a:pt x="1171" y="903"/>
                        <a:pt x="1171" y="586"/>
                      </a:cubicBezTo>
                      <a:cubicBezTo>
                        <a:pt x="1171" y="269"/>
                        <a:pt x="927" y="25"/>
                        <a:pt x="61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11"/>
                <p:cNvSpPr/>
                <p:nvPr/>
              </p:nvSpPr>
              <p:spPr>
                <a:xfrm>
                  <a:off x="514925" y="1357200"/>
                  <a:ext cx="24425" cy="25025"/>
                </a:xfrm>
                <a:custGeom>
                  <a:avLst/>
                  <a:gdLst/>
                  <a:ahLst/>
                  <a:cxnLst/>
                  <a:rect l="l" t="t" r="r" b="b"/>
                  <a:pathLst>
                    <a:path w="977" h="1001" extrusionOk="0">
                      <a:moveTo>
                        <a:pt x="489" y="1"/>
                      </a:moveTo>
                      <a:cubicBezTo>
                        <a:pt x="220" y="1"/>
                        <a:pt x="1" y="220"/>
                        <a:pt x="1" y="489"/>
                      </a:cubicBezTo>
                      <a:cubicBezTo>
                        <a:pt x="1" y="757"/>
                        <a:pt x="220" y="976"/>
                        <a:pt x="489" y="1001"/>
                      </a:cubicBezTo>
                      <a:cubicBezTo>
                        <a:pt x="757" y="1001"/>
                        <a:pt x="977" y="781"/>
                        <a:pt x="977" y="489"/>
                      </a:cubicBezTo>
                      <a:cubicBezTo>
                        <a:pt x="977" y="220"/>
                        <a:pt x="757" y="1"/>
                        <a:pt x="489"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11"/>
                <p:cNvSpPr/>
                <p:nvPr/>
              </p:nvSpPr>
              <p:spPr>
                <a:xfrm>
                  <a:off x="739925" y="939525"/>
                  <a:ext cx="30525" cy="30525"/>
                </a:xfrm>
                <a:custGeom>
                  <a:avLst/>
                  <a:gdLst/>
                  <a:ahLst/>
                  <a:cxnLst/>
                  <a:rect l="l" t="t" r="r" b="b"/>
                  <a:pathLst>
                    <a:path w="1221" h="1221" extrusionOk="0">
                      <a:moveTo>
                        <a:pt x="610" y="1"/>
                      </a:moveTo>
                      <a:cubicBezTo>
                        <a:pt x="269" y="1"/>
                        <a:pt x="1" y="269"/>
                        <a:pt x="1" y="611"/>
                      </a:cubicBezTo>
                      <a:cubicBezTo>
                        <a:pt x="1" y="952"/>
                        <a:pt x="269" y="1220"/>
                        <a:pt x="610" y="1220"/>
                      </a:cubicBezTo>
                      <a:cubicBezTo>
                        <a:pt x="928" y="1220"/>
                        <a:pt x="1220" y="952"/>
                        <a:pt x="1220" y="611"/>
                      </a:cubicBezTo>
                      <a:cubicBezTo>
                        <a:pt x="1220" y="269"/>
                        <a:pt x="928" y="1"/>
                        <a:pt x="610"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9" name="Google Shape;1129;p11"/>
                <p:cNvSpPr/>
                <p:nvPr/>
              </p:nvSpPr>
              <p:spPr>
                <a:xfrm>
                  <a:off x="1433200" y="1076125"/>
                  <a:ext cx="34800" cy="29250"/>
                </a:xfrm>
                <a:custGeom>
                  <a:avLst/>
                  <a:gdLst/>
                  <a:ahLst/>
                  <a:cxnLst/>
                  <a:rect l="l" t="t" r="r" b="b"/>
                  <a:pathLst>
                    <a:path w="1392" h="1170" extrusionOk="0">
                      <a:moveTo>
                        <a:pt x="806" y="0"/>
                      </a:moveTo>
                      <a:cubicBezTo>
                        <a:pt x="269" y="0"/>
                        <a:pt x="1" y="634"/>
                        <a:pt x="391" y="1000"/>
                      </a:cubicBezTo>
                      <a:cubicBezTo>
                        <a:pt x="508" y="1117"/>
                        <a:pt x="653" y="1169"/>
                        <a:pt x="795" y="1169"/>
                      </a:cubicBezTo>
                      <a:cubicBezTo>
                        <a:pt x="1098" y="1169"/>
                        <a:pt x="1391" y="934"/>
                        <a:pt x="1391" y="586"/>
                      </a:cubicBezTo>
                      <a:cubicBezTo>
                        <a:pt x="1367" y="268"/>
                        <a:pt x="1123" y="0"/>
                        <a:pt x="806"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11"/>
                <p:cNvSpPr/>
                <p:nvPr/>
              </p:nvSpPr>
              <p:spPr>
                <a:xfrm>
                  <a:off x="1437475" y="597475"/>
                  <a:ext cx="30525" cy="30500"/>
                </a:xfrm>
                <a:custGeom>
                  <a:avLst/>
                  <a:gdLst/>
                  <a:ahLst/>
                  <a:cxnLst/>
                  <a:rect l="l" t="t" r="r" b="b"/>
                  <a:pathLst>
                    <a:path w="1221" h="1220" extrusionOk="0">
                      <a:moveTo>
                        <a:pt x="610" y="0"/>
                      </a:moveTo>
                      <a:cubicBezTo>
                        <a:pt x="293" y="0"/>
                        <a:pt x="1" y="269"/>
                        <a:pt x="1" y="610"/>
                      </a:cubicBezTo>
                      <a:cubicBezTo>
                        <a:pt x="1" y="952"/>
                        <a:pt x="293" y="1220"/>
                        <a:pt x="610" y="1220"/>
                      </a:cubicBezTo>
                      <a:cubicBezTo>
                        <a:pt x="952" y="1220"/>
                        <a:pt x="1220" y="952"/>
                        <a:pt x="1220" y="610"/>
                      </a:cubicBezTo>
                      <a:cubicBezTo>
                        <a:pt x="1220" y="269"/>
                        <a:pt x="952" y="0"/>
                        <a:pt x="610"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31" name="Google Shape;1131;p11"/>
              <p:cNvSpPr/>
              <p:nvPr/>
            </p:nvSpPr>
            <p:spPr>
              <a:xfrm>
                <a:off x="4451750" y="-102050"/>
                <a:ext cx="1753100" cy="1076625"/>
              </a:xfrm>
              <a:custGeom>
                <a:avLst/>
                <a:gdLst/>
                <a:ahLst/>
                <a:cxnLst/>
                <a:rect l="l" t="t" r="r" b="b"/>
                <a:pathLst>
                  <a:path w="70124" h="43065" extrusionOk="0">
                    <a:moveTo>
                      <a:pt x="0" y="43065"/>
                    </a:moveTo>
                    <a:lnTo>
                      <a:pt x="1324" y="24162"/>
                    </a:lnTo>
                    <a:lnTo>
                      <a:pt x="70124" y="0"/>
                    </a:lnTo>
                    <a:lnTo>
                      <a:pt x="2574" y="18940"/>
                    </a:lnTo>
                    <a:lnTo>
                      <a:pt x="12136" y="551"/>
                    </a:lnTo>
                    <a:lnTo>
                      <a:pt x="46176" y="20683"/>
                    </a:lnTo>
                    <a:lnTo>
                      <a:pt x="70124" y="0"/>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1132" name="Google Shape;1132;p11"/>
              <p:cNvSpPr/>
              <p:nvPr/>
            </p:nvSpPr>
            <p:spPr>
              <a:xfrm rot="10800000" flipH="1">
                <a:off x="4426282" y="950901"/>
                <a:ext cx="54544" cy="42965"/>
              </a:xfrm>
              <a:custGeom>
                <a:avLst/>
                <a:gdLst/>
                <a:ahLst/>
                <a:cxnLst/>
                <a:rect l="l" t="t" r="r" b="b"/>
                <a:pathLst>
                  <a:path w="2246" h="1780" extrusionOk="0">
                    <a:moveTo>
                      <a:pt x="1097" y="1"/>
                    </a:moveTo>
                    <a:cubicBezTo>
                      <a:pt x="466" y="1"/>
                      <a:pt x="1" y="713"/>
                      <a:pt x="343" y="1313"/>
                    </a:cubicBezTo>
                    <a:cubicBezTo>
                      <a:pt x="495" y="1616"/>
                      <a:pt x="797" y="1779"/>
                      <a:pt x="1115" y="1779"/>
                    </a:cubicBezTo>
                    <a:cubicBezTo>
                      <a:pt x="1257" y="1779"/>
                      <a:pt x="1402" y="1747"/>
                      <a:pt x="1538" y="1679"/>
                    </a:cubicBezTo>
                    <a:cubicBezTo>
                      <a:pt x="2246" y="1288"/>
                      <a:pt x="2124" y="264"/>
                      <a:pt x="1368" y="45"/>
                    </a:cubicBezTo>
                    <a:cubicBezTo>
                      <a:pt x="1275" y="15"/>
                      <a:pt x="1184" y="1"/>
                      <a:pt x="1097" y="1"/>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11"/>
              <p:cNvSpPr/>
              <p:nvPr/>
            </p:nvSpPr>
            <p:spPr>
              <a:xfrm rot="10800000" flipH="1">
                <a:off x="5183037" y="162033"/>
                <a:ext cx="36865" cy="30944"/>
              </a:xfrm>
              <a:custGeom>
                <a:avLst/>
                <a:gdLst/>
                <a:ahLst/>
                <a:cxnLst/>
                <a:rect l="l" t="t" r="r" b="b"/>
                <a:pathLst>
                  <a:path w="1518" h="1282" extrusionOk="0">
                    <a:moveTo>
                      <a:pt x="823" y="0"/>
                    </a:moveTo>
                    <a:cubicBezTo>
                      <a:pt x="311" y="0"/>
                      <a:pt x="0" y="614"/>
                      <a:pt x="347" y="1030"/>
                    </a:cubicBezTo>
                    <a:cubicBezTo>
                      <a:pt x="475" y="1204"/>
                      <a:pt x="658" y="1282"/>
                      <a:pt x="838" y="1282"/>
                    </a:cubicBezTo>
                    <a:cubicBezTo>
                      <a:pt x="1141" y="1282"/>
                      <a:pt x="1439" y="1064"/>
                      <a:pt x="1469" y="713"/>
                    </a:cubicBezTo>
                    <a:cubicBezTo>
                      <a:pt x="1518" y="347"/>
                      <a:pt x="1250" y="30"/>
                      <a:pt x="908" y="6"/>
                    </a:cubicBezTo>
                    <a:cubicBezTo>
                      <a:pt x="879" y="2"/>
                      <a:pt x="851" y="0"/>
                      <a:pt x="82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11"/>
              <p:cNvSpPr/>
              <p:nvPr/>
            </p:nvSpPr>
            <p:spPr>
              <a:xfrm rot="10800000" flipH="1">
                <a:off x="5579236" y="401070"/>
                <a:ext cx="36865" cy="30944"/>
              </a:xfrm>
              <a:custGeom>
                <a:avLst/>
                <a:gdLst/>
                <a:ahLst/>
                <a:cxnLst/>
                <a:rect l="l" t="t" r="r" b="b"/>
                <a:pathLst>
                  <a:path w="1518" h="1282" extrusionOk="0">
                    <a:moveTo>
                      <a:pt x="823" y="0"/>
                    </a:moveTo>
                    <a:cubicBezTo>
                      <a:pt x="311" y="0"/>
                      <a:pt x="0" y="614"/>
                      <a:pt x="347" y="1030"/>
                    </a:cubicBezTo>
                    <a:cubicBezTo>
                      <a:pt x="475" y="1204"/>
                      <a:pt x="658" y="1282"/>
                      <a:pt x="838" y="1282"/>
                    </a:cubicBezTo>
                    <a:cubicBezTo>
                      <a:pt x="1141" y="1282"/>
                      <a:pt x="1439" y="1064"/>
                      <a:pt x="1469" y="713"/>
                    </a:cubicBezTo>
                    <a:cubicBezTo>
                      <a:pt x="1518" y="347"/>
                      <a:pt x="1250" y="30"/>
                      <a:pt x="908" y="6"/>
                    </a:cubicBezTo>
                    <a:cubicBezTo>
                      <a:pt x="879" y="2"/>
                      <a:pt x="851" y="0"/>
                      <a:pt x="823" y="0"/>
                    </a:cubicBezTo>
                    <a:close/>
                  </a:path>
                </a:pathLst>
              </a:cu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135" name="Google Shape;1135;p11"/>
          <p:cNvPicPr preferRelativeResize="0"/>
          <p:nvPr/>
        </p:nvPicPr>
        <p:blipFill rotWithShape="1">
          <a:blip r:embed="rId2">
            <a:alphaModFix/>
          </a:blip>
          <a:srcRect l="39" r="49"/>
          <a:stretch/>
        </p:blipFill>
        <p:spPr>
          <a:xfrm>
            <a:off x="0" y="-2286"/>
            <a:ext cx="9144000" cy="5148071"/>
          </a:xfrm>
          <a:prstGeom prst="rect">
            <a:avLst/>
          </a:prstGeom>
          <a:noFill/>
          <a:ln>
            <a:noFill/>
          </a:ln>
        </p:spPr>
      </p:pic>
      <p:sp>
        <p:nvSpPr>
          <p:cNvPr id="1136" name="Google Shape;1136;p11"/>
          <p:cNvSpPr txBox="1">
            <a:spLocks noGrp="1"/>
          </p:cNvSpPr>
          <p:nvPr>
            <p:ph type="title" hasCustomPrompt="1"/>
          </p:nvPr>
        </p:nvSpPr>
        <p:spPr>
          <a:xfrm>
            <a:off x="1371600" y="1612713"/>
            <a:ext cx="6400800" cy="1097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7" name="Google Shape;1137;p11"/>
          <p:cNvSpPr txBox="1">
            <a:spLocks noGrp="1"/>
          </p:cNvSpPr>
          <p:nvPr>
            <p:ph type="subTitle" idx="1"/>
          </p:nvPr>
        </p:nvSpPr>
        <p:spPr>
          <a:xfrm>
            <a:off x="1371600" y="3073587"/>
            <a:ext cx="6400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13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39"/>
        <p:cNvGrpSpPr/>
        <p:nvPr/>
      </p:nvGrpSpPr>
      <p:grpSpPr>
        <a:xfrm>
          <a:off x="0" y="0"/>
          <a:ext cx="0" cy="0"/>
          <a:chOff x="0" y="0"/>
          <a:chExt cx="0" cy="0"/>
        </a:xfrm>
      </p:grpSpPr>
      <p:pic>
        <p:nvPicPr>
          <p:cNvPr id="1140" name="Google Shape;1140;p1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141" name="Google Shape;1141;p13"/>
          <p:cNvGrpSpPr/>
          <p:nvPr/>
        </p:nvGrpSpPr>
        <p:grpSpPr>
          <a:xfrm flipH="1">
            <a:off x="-274320" y="-91440"/>
            <a:ext cx="1909200" cy="3513450"/>
            <a:chOff x="7415784" y="-91440"/>
            <a:chExt cx="1909200" cy="3513450"/>
          </a:xfrm>
        </p:grpSpPr>
        <p:grpSp>
          <p:nvGrpSpPr>
            <p:cNvPr id="1142" name="Google Shape;1142;p13"/>
            <p:cNvGrpSpPr/>
            <p:nvPr/>
          </p:nvGrpSpPr>
          <p:grpSpPr>
            <a:xfrm>
              <a:off x="7415784" y="-91440"/>
              <a:ext cx="1909200" cy="3513450"/>
              <a:chOff x="7425300" y="-36825"/>
              <a:chExt cx="1909200" cy="3513450"/>
            </a:xfrm>
          </p:grpSpPr>
          <p:sp>
            <p:nvSpPr>
              <p:cNvPr id="1143" name="Google Shape;1143;p13"/>
              <p:cNvSpPr/>
              <p:nvPr/>
            </p:nvSpPr>
            <p:spPr>
              <a:xfrm>
                <a:off x="8167700" y="809625"/>
                <a:ext cx="1166800" cy="2667000"/>
              </a:xfrm>
              <a:custGeom>
                <a:avLst/>
                <a:gdLst/>
                <a:ahLst/>
                <a:cxnLst/>
                <a:rect l="l" t="t" r="r" b="b"/>
                <a:pathLst>
                  <a:path w="46672" h="106680" extrusionOk="0">
                    <a:moveTo>
                      <a:pt x="46672" y="0"/>
                    </a:moveTo>
                    <a:lnTo>
                      <a:pt x="25241" y="8573"/>
                    </a:lnTo>
                    <a:lnTo>
                      <a:pt x="10953" y="20955"/>
                    </a:lnTo>
                    <a:lnTo>
                      <a:pt x="24765" y="35243"/>
                    </a:lnTo>
                    <a:lnTo>
                      <a:pt x="25279" y="8531"/>
                    </a:lnTo>
                    <a:lnTo>
                      <a:pt x="45720" y="34766"/>
                    </a:lnTo>
                    <a:lnTo>
                      <a:pt x="24800" y="35207"/>
                    </a:lnTo>
                    <a:lnTo>
                      <a:pt x="0" y="63341"/>
                    </a:lnTo>
                    <a:lnTo>
                      <a:pt x="30114" y="86804"/>
                    </a:lnTo>
                    <a:lnTo>
                      <a:pt x="24800" y="35207"/>
                    </a:lnTo>
                    <a:lnTo>
                      <a:pt x="46672" y="58579"/>
                    </a:lnTo>
                    <a:lnTo>
                      <a:pt x="30003" y="86678"/>
                    </a:lnTo>
                    <a:lnTo>
                      <a:pt x="21907" y="106680"/>
                    </a:lnTo>
                    <a:lnTo>
                      <a:pt x="43338" y="97155"/>
                    </a:lnTo>
                    <a:lnTo>
                      <a:pt x="30061" y="86697"/>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1144" name="Google Shape;1144;p13"/>
              <p:cNvSpPr/>
              <p:nvPr/>
            </p:nvSpPr>
            <p:spPr>
              <a:xfrm>
                <a:off x="7425300" y="-36825"/>
                <a:ext cx="1889200" cy="1369125"/>
              </a:xfrm>
              <a:custGeom>
                <a:avLst/>
                <a:gdLst/>
                <a:ahLst/>
                <a:cxnLst/>
                <a:rect l="l" t="t" r="r" b="b"/>
                <a:pathLst>
                  <a:path w="75568" h="54765" extrusionOk="0">
                    <a:moveTo>
                      <a:pt x="54939" y="42520"/>
                    </a:moveTo>
                    <a:lnTo>
                      <a:pt x="37152" y="19050"/>
                    </a:lnTo>
                    <a:lnTo>
                      <a:pt x="75568" y="31153"/>
                    </a:lnTo>
                    <a:lnTo>
                      <a:pt x="73568" y="3999"/>
                    </a:lnTo>
                    <a:lnTo>
                      <a:pt x="37047" y="19050"/>
                    </a:lnTo>
                    <a:lnTo>
                      <a:pt x="34100" y="0"/>
                    </a:lnTo>
                    <a:lnTo>
                      <a:pt x="0" y="7051"/>
                    </a:lnTo>
                    <a:lnTo>
                      <a:pt x="37152" y="19155"/>
                    </a:lnTo>
                    <a:lnTo>
                      <a:pt x="40697" y="54765"/>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1145" name="Google Shape;1145;p13"/>
            <p:cNvGrpSpPr/>
            <p:nvPr/>
          </p:nvGrpSpPr>
          <p:grpSpPr>
            <a:xfrm>
              <a:off x="8323975" y="362525"/>
              <a:ext cx="607650" cy="2583450"/>
              <a:chOff x="8323975" y="362525"/>
              <a:chExt cx="607650" cy="2583450"/>
            </a:xfrm>
          </p:grpSpPr>
          <p:sp>
            <p:nvSpPr>
              <p:cNvPr id="1146" name="Google Shape;1146;p13"/>
              <p:cNvSpPr/>
              <p:nvPr/>
            </p:nvSpPr>
            <p:spPr>
              <a:xfrm>
                <a:off x="8323975" y="3625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13"/>
              <p:cNvSpPr/>
              <p:nvPr/>
            </p:nvSpPr>
            <p:spPr>
              <a:xfrm>
                <a:off x="8768050" y="9524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13"/>
              <p:cNvSpPr/>
              <p:nvPr/>
            </p:nvSpPr>
            <p:spPr>
              <a:xfrm>
                <a:off x="8420024" y="1263525"/>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13"/>
              <p:cNvSpPr/>
              <p:nvPr/>
            </p:nvSpPr>
            <p:spPr>
              <a:xfrm>
                <a:off x="8755175" y="16132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13"/>
              <p:cNvSpPr/>
              <p:nvPr/>
            </p:nvSpPr>
            <p:spPr>
              <a:xfrm>
                <a:off x="8886025" y="29003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151" name="Google Shape;1151;p13"/>
          <p:cNvGrpSpPr/>
          <p:nvPr/>
        </p:nvGrpSpPr>
        <p:grpSpPr>
          <a:xfrm>
            <a:off x="3407175" y="4321275"/>
            <a:ext cx="3418275" cy="1134275"/>
            <a:chOff x="3407175" y="4321275"/>
            <a:chExt cx="3418275" cy="1134275"/>
          </a:xfrm>
        </p:grpSpPr>
        <p:grpSp>
          <p:nvGrpSpPr>
            <p:cNvPr id="1152" name="Google Shape;1152;p13"/>
            <p:cNvGrpSpPr/>
            <p:nvPr/>
          </p:nvGrpSpPr>
          <p:grpSpPr>
            <a:xfrm>
              <a:off x="3407175" y="4337800"/>
              <a:ext cx="3418275" cy="1117750"/>
              <a:chOff x="3739913" y="4337800"/>
              <a:chExt cx="3418275" cy="1117750"/>
            </a:xfrm>
          </p:grpSpPr>
          <p:sp>
            <p:nvSpPr>
              <p:cNvPr id="1153" name="Google Shape;1153;p13"/>
              <p:cNvSpPr/>
              <p:nvPr/>
            </p:nvSpPr>
            <p:spPr>
              <a:xfrm>
                <a:off x="3739913" y="4337800"/>
                <a:ext cx="3112025" cy="1117750"/>
              </a:xfrm>
              <a:custGeom>
                <a:avLst/>
                <a:gdLst/>
                <a:ahLst/>
                <a:cxnLst/>
                <a:rect l="l" t="t" r="r" b="b"/>
                <a:pathLst>
                  <a:path w="124481" h="44710" extrusionOk="0">
                    <a:moveTo>
                      <a:pt x="124481" y="17672"/>
                    </a:moveTo>
                    <a:lnTo>
                      <a:pt x="107139" y="30422"/>
                    </a:lnTo>
                    <a:lnTo>
                      <a:pt x="94757" y="44710"/>
                    </a:lnTo>
                    <a:lnTo>
                      <a:pt x="80469" y="30898"/>
                    </a:lnTo>
                    <a:lnTo>
                      <a:pt x="107181" y="30384"/>
                    </a:lnTo>
                    <a:lnTo>
                      <a:pt x="104734" y="0"/>
                    </a:lnTo>
                    <a:lnTo>
                      <a:pt x="80505" y="30863"/>
                    </a:lnTo>
                    <a:lnTo>
                      <a:pt x="28039" y="39584"/>
                    </a:lnTo>
                    <a:lnTo>
                      <a:pt x="28908" y="25549"/>
                    </a:lnTo>
                    <a:lnTo>
                      <a:pt x="80505" y="30863"/>
                    </a:lnTo>
                    <a:lnTo>
                      <a:pt x="57233" y="15998"/>
                    </a:lnTo>
                    <a:lnTo>
                      <a:pt x="29034" y="25660"/>
                    </a:lnTo>
                    <a:lnTo>
                      <a:pt x="0" y="34801"/>
                    </a:lnTo>
                    <a:lnTo>
                      <a:pt x="18557" y="12325"/>
                    </a:lnTo>
                    <a:lnTo>
                      <a:pt x="29015" y="25602"/>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1154" name="Google Shape;1154;p13"/>
              <p:cNvSpPr/>
              <p:nvPr/>
            </p:nvSpPr>
            <p:spPr>
              <a:xfrm>
                <a:off x="6362388" y="4341925"/>
                <a:ext cx="795800" cy="837025"/>
              </a:xfrm>
              <a:custGeom>
                <a:avLst/>
                <a:gdLst/>
                <a:ahLst/>
                <a:cxnLst/>
                <a:rect l="l" t="t" r="r" b="b"/>
                <a:pathLst>
                  <a:path w="31832" h="33481" extrusionOk="0">
                    <a:moveTo>
                      <a:pt x="0" y="0"/>
                    </a:moveTo>
                    <a:lnTo>
                      <a:pt x="19674" y="17507"/>
                    </a:lnTo>
                    <a:lnTo>
                      <a:pt x="31832" y="33481"/>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1155" name="Google Shape;1155;p13"/>
            <p:cNvGrpSpPr/>
            <p:nvPr/>
          </p:nvGrpSpPr>
          <p:grpSpPr>
            <a:xfrm>
              <a:off x="3852801" y="4321275"/>
              <a:ext cx="2252995" cy="802900"/>
              <a:chOff x="3852801" y="4321275"/>
              <a:chExt cx="2252995" cy="802900"/>
            </a:xfrm>
          </p:grpSpPr>
          <p:sp>
            <p:nvSpPr>
              <p:cNvPr id="1156" name="Google Shape;1156;p13"/>
              <p:cNvSpPr/>
              <p:nvPr/>
            </p:nvSpPr>
            <p:spPr>
              <a:xfrm>
                <a:off x="3852801" y="4630825"/>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13"/>
              <p:cNvSpPr/>
              <p:nvPr/>
            </p:nvSpPr>
            <p:spPr>
              <a:xfrm>
                <a:off x="4109400" y="49540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13"/>
              <p:cNvSpPr/>
              <p:nvPr/>
            </p:nvSpPr>
            <p:spPr>
              <a:xfrm>
                <a:off x="6004300" y="43212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13"/>
              <p:cNvSpPr/>
              <p:nvPr/>
            </p:nvSpPr>
            <p:spPr>
              <a:xfrm>
                <a:off x="6060196" y="50785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13"/>
              <p:cNvSpPr/>
              <p:nvPr/>
            </p:nvSpPr>
            <p:spPr>
              <a:xfrm>
                <a:off x="4818237" y="4721806"/>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161" name="Google Shape;1161;p13"/>
          <p:cNvSpPr txBox="1">
            <a:spLocks noGrp="1"/>
          </p:cNvSpPr>
          <p:nvPr>
            <p:ph type="title"/>
          </p:nvPr>
        </p:nvSpPr>
        <p:spPr>
          <a:xfrm>
            <a:off x="713250" y="5395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2" name="Google Shape;1162;p13"/>
          <p:cNvSpPr txBox="1">
            <a:spLocks noGrp="1"/>
          </p:cNvSpPr>
          <p:nvPr>
            <p:ph type="title" idx="2" hasCustomPrompt="1"/>
          </p:nvPr>
        </p:nvSpPr>
        <p:spPr>
          <a:xfrm>
            <a:off x="4796198" y="3646857"/>
            <a:ext cx="6402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3" name="Google Shape;1163;p13"/>
          <p:cNvSpPr txBox="1">
            <a:spLocks noGrp="1"/>
          </p:cNvSpPr>
          <p:nvPr>
            <p:ph type="subTitle" idx="1"/>
          </p:nvPr>
        </p:nvSpPr>
        <p:spPr>
          <a:xfrm>
            <a:off x="5669277" y="3646861"/>
            <a:ext cx="23775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64" name="Google Shape;1164;p13"/>
          <p:cNvSpPr txBox="1">
            <a:spLocks noGrp="1"/>
          </p:cNvSpPr>
          <p:nvPr>
            <p:ph type="title" idx="3" hasCustomPrompt="1"/>
          </p:nvPr>
        </p:nvSpPr>
        <p:spPr>
          <a:xfrm>
            <a:off x="4796198" y="2731177"/>
            <a:ext cx="6402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5" name="Google Shape;1165;p13"/>
          <p:cNvSpPr txBox="1">
            <a:spLocks noGrp="1"/>
          </p:cNvSpPr>
          <p:nvPr>
            <p:ph type="subTitle" idx="4"/>
          </p:nvPr>
        </p:nvSpPr>
        <p:spPr>
          <a:xfrm>
            <a:off x="5669277" y="2731177"/>
            <a:ext cx="23775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66" name="Google Shape;1166;p13"/>
          <p:cNvSpPr txBox="1">
            <a:spLocks noGrp="1"/>
          </p:cNvSpPr>
          <p:nvPr>
            <p:ph type="title" idx="5" hasCustomPrompt="1"/>
          </p:nvPr>
        </p:nvSpPr>
        <p:spPr>
          <a:xfrm>
            <a:off x="4796198" y="1816777"/>
            <a:ext cx="6402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7" name="Google Shape;1167;p13"/>
          <p:cNvSpPr txBox="1">
            <a:spLocks noGrp="1"/>
          </p:cNvSpPr>
          <p:nvPr>
            <p:ph type="subTitle" idx="6"/>
          </p:nvPr>
        </p:nvSpPr>
        <p:spPr>
          <a:xfrm>
            <a:off x="5669277" y="1816777"/>
            <a:ext cx="23775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68" name="Google Shape;1168;p13"/>
          <p:cNvSpPr txBox="1">
            <a:spLocks noGrp="1"/>
          </p:cNvSpPr>
          <p:nvPr>
            <p:ph type="title" idx="7" hasCustomPrompt="1"/>
          </p:nvPr>
        </p:nvSpPr>
        <p:spPr>
          <a:xfrm>
            <a:off x="1142823" y="3646857"/>
            <a:ext cx="6402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9" name="Google Shape;1169;p13"/>
          <p:cNvSpPr txBox="1">
            <a:spLocks noGrp="1"/>
          </p:cNvSpPr>
          <p:nvPr>
            <p:ph type="subTitle" idx="8"/>
          </p:nvPr>
        </p:nvSpPr>
        <p:spPr>
          <a:xfrm>
            <a:off x="2015903" y="3646861"/>
            <a:ext cx="23775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70" name="Google Shape;1170;p13"/>
          <p:cNvSpPr txBox="1">
            <a:spLocks noGrp="1"/>
          </p:cNvSpPr>
          <p:nvPr>
            <p:ph type="title" idx="9" hasCustomPrompt="1"/>
          </p:nvPr>
        </p:nvSpPr>
        <p:spPr>
          <a:xfrm>
            <a:off x="1142823" y="2731177"/>
            <a:ext cx="6402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1" name="Google Shape;1171;p13"/>
          <p:cNvSpPr txBox="1">
            <a:spLocks noGrp="1"/>
          </p:cNvSpPr>
          <p:nvPr>
            <p:ph type="subTitle" idx="13"/>
          </p:nvPr>
        </p:nvSpPr>
        <p:spPr>
          <a:xfrm>
            <a:off x="2015903" y="2731177"/>
            <a:ext cx="23775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72" name="Google Shape;1172;p13"/>
          <p:cNvSpPr txBox="1">
            <a:spLocks noGrp="1"/>
          </p:cNvSpPr>
          <p:nvPr>
            <p:ph type="title" idx="14" hasCustomPrompt="1"/>
          </p:nvPr>
        </p:nvSpPr>
        <p:spPr>
          <a:xfrm>
            <a:off x="1142823" y="1816777"/>
            <a:ext cx="6402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3" name="Google Shape;1173;p13"/>
          <p:cNvSpPr txBox="1">
            <a:spLocks noGrp="1"/>
          </p:cNvSpPr>
          <p:nvPr>
            <p:ph type="subTitle" idx="15"/>
          </p:nvPr>
        </p:nvSpPr>
        <p:spPr>
          <a:xfrm>
            <a:off x="2015903" y="1816777"/>
            <a:ext cx="2377500" cy="45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17"/>
        <p:cNvGrpSpPr/>
        <p:nvPr/>
      </p:nvGrpSpPr>
      <p:grpSpPr>
        <a:xfrm>
          <a:off x="0" y="0"/>
          <a:ext cx="0" cy="0"/>
          <a:chOff x="0" y="0"/>
          <a:chExt cx="0" cy="0"/>
        </a:xfrm>
      </p:grpSpPr>
      <p:grpSp>
        <p:nvGrpSpPr>
          <p:cNvPr id="1318" name="Google Shape;1318;p15"/>
          <p:cNvGrpSpPr/>
          <p:nvPr/>
        </p:nvGrpSpPr>
        <p:grpSpPr>
          <a:xfrm>
            <a:off x="-230683" y="3466303"/>
            <a:ext cx="3832400" cy="1821650"/>
            <a:chOff x="-240925" y="3502150"/>
            <a:chExt cx="3832400" cy="1821650"/>
          </a:xfrm>
        </p:grpSpPr>
        <p:grpSp>
          <p:nvGrpSpPr>
            <p:cNvPr id="1319" name="Google Shape;1319;p15"/>
            <p:cNvGrpSpPr/>
            <p:nvPr/>
          </p:nvGrpSpPr>
          <p:grpSpPr>
            <a:xfrm>
              <a:off x="-240925" y="3502150"/>
              <a:ext cx="3832400" cy="1821650"/>
              <a:chOff x="-240925" y="3502150"/>
              <a:chExt cx="3832400" cy="1821650"/>
            </a:xfrm>
          </p:grpSpPr>
          <p:sp>
            <p:nvSpPr>
              <p:cNvPr id="1320" name="Google Shape;1320;p15"/>
              <p:cNvSpPr/>
              <p:nvPr/>
            </p:nvSpPr>
            <p:spPr>
              <a:xfrm>
                <a:off x="-182875" y="3502150"/>
                <a:ext cx="2809875" cy="1821650"/>
              </a:xfrm>
              <a:custGeom>
                <a:avLst/>
                <a:gdLst/>
                <a:ahLst/>
                <a:cxnLst/>
                <a:rect l="l" t="t" r="r" b="b"/>
                <a:pathLst>
                  <a:path w="112395" h="72866" extrusionOk="0">
                    <a:moveTo>
                      <a:pt x="112395" y="72866"/>
                    </a:moveTo>
                    <a:lnTo>
                      <a:pt x="77628" y="60008"/>
                    </a:lnTo>
                    <a:lnTo>
                      <a:pt x="46177" y="70012"/>
                    </a:lnTo>
                    <a:lnTo>
                      <a:pt x="41557" y="45294"/>
                    </a:lnTo>
                    <a:lnTo>
                      <a:pt x="20955" y="55721"/>
                    </a:lnTo>
                    <a:lnTo>
                      <a:pt x="13811" y="30004"/>
                    </a:lnTo>
                    <a:lnTo>
                      <a:pt x="21907" y="13335"/>
                    </a:lnTo>
                    <a:lnTo>
                      <a:pt x="0" y="0"/>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1321" name="Google Shape;1321;p15"/>
              <p:cNvSpPr/>
              <p:nvPr/>
            </p:nvSpPr>
            <p:spPr>
              <a:xfrm>
                <a:off x="-173700" y="3507450"/>
                <a:ext cx="3765175" cy="1776125"/>
              </a:xfrm>
              <a:custGeom>
                <a:avLst/>
                <a:gdLst/>
                <a:ahLst/>
                <a:cxnLst/>
                <a:rect l="l" t="t" r="r" b="b"/>
                <a:pathLst>
                  <a:path w="150607" h="71045" extrusionOk="0">
                    <a:moveTo>
                      <a:pt x="0" y="0"/>
                    </a:moveTo>
                    <a:lnTo>
                      <a:pt x="13354" y="29842"/>
                    </a:lnTo>
                    <a:lnTo>
                      <a:pt x="41238" y="45047"/>
                    </a:lnTo>
                    <a:lnTo>
                      <a:pt x="28912" y="71045"/>
                    </a:lnTo>
                    <a:lnTo>
                      <a:pt x="20593" y="55512"/>
                    </a:lnTo>
                    <a:lnTo>
                      <a:pt x="77321" y="59839"/>
                    </a:lnTo>
                    <a:lnTo>
                      <a:pt x="104663" y="51323"/>
                    </a:lnTo>
                    <a:lnTo>
                      <a:pt x="121696" y="70373"/>
                    </a:lnTo>
                    <a:lnTo>
                      <a:pt x="140970" y="60960"/>
                    </a:lnTo>
                    <a:lnTo>
                      <a:pt x="150607" y="68356"/>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1322" name="Google Shape;1322;p15"/>
              <p:cNvSpPr/>
              <p:nvPr/>
            </p:nvSpPr>
            <p:spPr>
              <a:xfrm>
                <a:off x="-240925" y="4252925"/>
                <a:ext cx="582050" cy="778525"/>
              </a:xfrm>
              <a:custGeom>
                <a:avLst/>
                <a:gdLst/>
                <a:ahLst/>
                <a:cxnLst/>
                <a:rect l="l" t="t" r="r" b="b"/>
                <a:pathLst>
                  <a:path w="23282" h="31141" extrusionOk="0">
                    <a:moveTo>
                      <a:pt x="16114" y="0"/>
                    </a:moveTo>
                    <a:lnTo>
                      <a:pt x="0" y="12091"/>
                    </a:lnTo>
                    <a:lnTo>
                      <a:pt x="2017" y="31141"/>
                    </a:lnTo>
                    <a:lnTo>
                      <a:pt x="23282" y="25622"/>
                    </a:lnTo>
                    <a:lnTo>
                      <a:pt x="224" y="12315"/>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cxnSp>
            <p:nvCxnSpPr>
              <p:cNvPr id="1323" name="Google Shape;1323;p15"/>
              <p:cNvCxnSpPr/>
              <p:nvPr/>
            </p:nvCxnSpPr>
            <p:spPr>
              <a:xfrm flipH="1">
                <a:off x="2005275" y="4791150"/>
                <a:ext cx="444000" cy="472800"/>
              </a:xfrm>
              <a:prstGeom prst="straightConnector1">
                <a:avLst/>
              </a:pr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cxnSp>
        </p:grpSp>
        <p:grpSp>
          <p:nvGrpSpPr>
            <p:cNvPr id="1324" name="Google Shape;1324;p15"/>
            <p:cNvGrpSpPr/>
            <p:nvPr/>
          </p:nvGrpSpPr>
          <p:grpSpPr>
            <a:xfrm>
              <a:off x="137875" y="3820221"/>
              <a:ext cx="2319521" cy="1201050"/>
              <a:chOff x="137875" y="3820221"/>
              <a:chExt cx="2319521" cy="1201050"/>
            </a:xfrm>
          </p:grpSpPr>
          <p:sp>
            <p:nvSpPr>
              <p:cNvPr id="1325" name="Google Shape;1325;p15"/>
              <p:cNvSpPr/>
              <p:nvPr/>
            </p:nvSpPr>
            <p:spPr>
              <a:xfrm>
                <a:off x="137875" y="4231350"/>
                <a:ext cx="48600" cy="48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15"/>
              <p:cNvSpPr/>
              <p:nvPr/>
            </p:nvSpPr>
            <p:spPr>
              <a:xfrm>
                <a:off x="347246" y="3820221"/>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15"/>
              <p:cNvSpPr/>
              <p:nvPr/>
            </p:nvSpPr>
            <p:spPr>
              <a:xfrm>
                <a:off x="829925" y="4616950"/>
                <a:ext cx="48600" cy="48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15"/>
              <p:cNvSpPr/>
              <p:nvPr/>
            </p:nvSpPr>
            <p:spPr>
              <a:xfrm>
                <a:off x="316650" y="4869775"/>
                <a:ext cx="48600" cy="48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15"/>
              <p:cNvSpPr/>
              <p:nvPr/>
            </p:nvSpPr>
            <p:spPr>
              <a:xfrm>
                <a:off x="1744096" y="4984671"/>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15"/>
              <p:cNvSpPr/>
              <p:nvPr/>
            </p:nvSpPr>
            <p:spPr>
              <a:xfrm>
                <a:off x="2420796" y="4775271"/>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331" name="Google Shape;1331;p15"/>
          <p:cNvPicPr preferRelativeResize="0"/>
          <p:nvPr/>
        </p:nvPicPr>
        <p:blipFill>
          <a:blip r:embed="rId2">
            <a:alphaModFix/>
          </a:blip>
          <a:stretch>
            <a:fillRect/>
          </a:stretch>
        </p:blipFill>
        <p:spPr>
          <a:xfrm>
            <a:off x="0" y="-2286"/>
            <a:ext cx="9144000" cy="5148071"/>
          </a:xfrm>
          <a:prstGeom prst="rect">
            <a:avLst/>
          </a:prstGeom>
          <a:noFill/>
          <a:ln>
            <a:noFill/>
          </a:ln>
        </p:spPr>
      </p:pic>
      <p:sp>
        <p:nvSpPr>
          <p:cNvPr id="1332" name="Google Shape;1332;p15"/>
          <p:cNvSpPr txBox="1">
            <a:spLocks noGrp="1"/>
          </p:cNvSpPr>
          <p:nvPr>
            <p:ph type="title"/>
          </p:nvPr>
        </p:nvSpPr>
        <p:spPr>
          <a:xfrm>
            <a:off x="713225" y="5395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336"/>
        <p:cNvGrpSpPr/>
        <p:nvPr/>
      </p:nvGrpSpPr>
      <p:grpSpPr>
        <a:xfrm>
          <a:off x="0" y="0"/>
          <a:ext cx="0" cy="0"/>
          <a:chOff x="0" y="0"/>
          <a:chExt cx="0" cy="0"/>
        </a:xfrm>
      </p:grpSpPr>
      <p:pic>
        <p:nvPicPr>
          <p:cNvPr id="1337" name="Google Shape;1337;p17"/>
          <p:cNvPicPr preferRelativeResize="0"/>
          <p:nvPr/>
        </p:nvPicPr>
        <p:blipFill rotWithShape="1">
          <a:blip r:embed="rId2">
            <a:alphaModFix/>
          </a:blip>
          <a:srcRect l="39" r="49"/>
          <a:stretch/>
        </p:blipFill>
        <p:spPr>
          <a:xfrm>
            <a:off x="0" y="-2286"/>
            <a:ext cx="9144000" cy="5148071"/>
          </a:xfrm>
          <a:prstGeom prst="rect">
            <a:avLst/>
          </a:prstGeom>
          <a:noFill/>
          <a:ln>
            <a:noFill/>
          </a:ln>
        </p:spPr>
      </p:pic>
      <p:sp>
        <p:nvSpPr>
          <p:cNvPr id="1338" name="Google Shape;1338;p17"/>
          <p:cNvSpPr txBox="1">
            <a:spLocks noGrp="1"/>
          </p:cNvSpPr>
          <p:nvPr>
            <p:ph type="title"/>
          </p:nvPr>
        </p:nvSpPr>
        <p:spPr>
          <a:xfrm>
            <a:off x="713225" y="5395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39"/>
        <p:cNvGrpSpPr/>
        <p:nvPr/>
      </p:nvGrpSpPr>
      <p:grpSpPr>
        <a:xfrm>
          <a:off x="0" y="0"/>
          <a:ext cx="0" cy="0"/>
          <a:chOff x="0" y="0"/>
          <a:chExt cx="0" cy="0"/>
        </a:xfrm>
      </p:grpSpPr>
      <p:pic>
        <p:nvPicPr>
          <p:cNvPr id="1340" name="Google Shape;1340;p1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341" name="Google Shape;1341;p18"/>
          <p:cNvGrpSpPr/>
          <p:nvPr/>
        </p:nvGrpSpPr>
        <p:grpSpPr>
          <a:xfrm>
            <a:off x="2797950" y="-220973"/>
            <a:ext cx="6393675" cy="5585448"/>
            <a:chOff x="2797950" y="-220973"/>
            <a:chExt cx="6393675" cy="5585448"/>
          </a:xfrm>
        </p:grpSpPr>
        <p:grpSp>
          <p:nvGrpSpPr>
            <p:cNvPr id="1342" name="Google Shape;1342;p18"/>
            <p:cNvGrpSpPr/>
            <p:nvPr/>
          </p:nvGrpSpPr>
          <p:grpSpPr>
            <a:xfrm>
              <a:off x="2797950" y="4230198"/>
              <a:ext cx="3548100" cy="1134277"/>
              <a:chOff x="3277350" y="4321275"/>
              <a:chExt cx="3548100" cy="1134277"/>
            </a:xfrm>
          </p:grpSpPr>
          <p:grpSp>
            <p:nvGrpSpPr>
              <p:cNvPr id="1343" name="Google Shape;1343;p18"/>
              <p:cNvGrpSpPr/>
              <p:nvPr/>
            </p:nvGrpSpPr>
            <p:grpSpPr>
              <a:xfrm>
                <a:off x="3277350" y="4337802"/>
                <a:ext cx="3548100" cy="1117750"/>
                <a:chOff x="3610088" y="4337802"/>
                <a:chExt cx="3548100" cy="1117750"/>
              </a:xfrm>
            </p:grpSpPr>
            <p:sp>
              <p:nvSpPr>
                <p:cNvPr id="1344" name="Google Shape;1344;p18"/>
                <p:cNvSpPr/>
                <p:nvPr/>
              </p:nvSpPr>
              <p:spPr>
                <a:xfrm>
                  <a:off x="3610088" y="4337802"/>
                  <a:ext cx="3241850" cy="1117750"/>
                </a:xfrm>
                <a:custGeom>
                  <a:avLst/>
                  <a:gdLst/>
                  <a:ahLst/>
                  <a:cxnLst/>
                  <a:rect l="l" t="t" r="r" b="b"/>
                  <a:pathLst>
                    <a:path w="129674" h="44710" extrusionOk="0">
                      <a:moveTo>
                        <a:pt x="129674" y="17672"/>
                      </a:moveTo>
                      <a:lnTo>
                        <a:pt x="112332" y="30422"/>
                      </a:lnTo>
                      <a:lnTo>
                        <a:pt x="99950" y="44710"/>
                      </a:lnTo>
                      <a:lnTo>
                        <a:pt x="85662" y="30898"/>
                      </a:lnTo>
                      <a:lnTo>
                        <a:pt x="112374" y="30384"/>
                      </a:lnTo>
                      <a:lnTo>
                        <a:pt x="109927" y="0"/>
                      </a:lnTo>
                      <a:lnTo>
                        <a:pt x="85698" y="30863"/>
                      </a:lnTo>
                      <a:lnTo>
                        <a:pt x="33232" y="39584"/>
                      </a:lnTo>
                      <a:lnTo>
                        <a:pt x="34101" y="25549"/>
                      </a:lnTo>
                      <a:lnTo>
                        <a:pt x="85698" y="30863"/>
                      </a:lnTo>
                      <a:lnTo>
                        <a:pt x="62426" y="15998"/>
                      </a:lnTo>
                      <a:lnTo>
                        <a:pt x="34227" y="25660"/>
                      </a:lnTo>
                      <a:lnTo>
                        <a:pt x="0" y="39194"/>
                      </a:lnTo>
                      <a:lnTo>
                        <a:pt x="23750" y="12325"/>
                      </a:lnTo>
                      <a:lnTo>
                        <a:pt x="34208" y="25602"/>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1345" name="Google Shape;1345;p18"/>
                <p:cNvSpPr/>
                <p:nvPr/>
              </p:nvSpPr>
              <p:spPr>
                <a:xfrm>
                  <a:off x="6362388" y="4341925"/>
                  <a:ext cx="795800" cy="837025"/>
                </a:xfrm>
                <a:custGeom>
                  <a:avLst/>
                  <a:gdLst/>
                  <a:ahLst/>
                  <a:cxnLst/>
                  <a:rect l="l" t="t" r="r" b="b"/>
                  <a:pathLst>
                    <a:path w="31832" h="33481" extrusionOk="0">
                      <a:moveTo>
                        <a:pt x="0" y="0"/>
                      </a:moveTo>
                      <a:lnTo>
                        <a:pt x="19674" y="17507"/>
                      </a:lnTo>
                      <a:lnTo>
                        <a:pt x="31832" y="33481"/>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1346" name="Google Shape;1346;p18"/>
              <p:cNvGrpSpPr/>
              <p:nvPr/>
            </p:nvGrpSpPr>
            <p:grpSpPr>
              <a:xfrm>
                <a:off x="3852801" y="4321275"/>
                <a:ext cx="2252995" cy="802900"/>
                <a:chOff x="3852801" y="4321275"/>
                <a:chExt cx="2252995" cy="802900"/>
              </a:xfrm>
            </p:grpSpPr>
            <p:sp>
              <p:nvSpPr>
                <p:cNvPr id="1347" name="Google Shape;1347;p18"/>
                <p:cNvSpPr/>
                <p:nvPr/>
              </p:nvSpPr>
              <p:spPr>
                <a:xfrm>
                  <a:off x="3852801" y="4630825"/>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18"/>
                <p:cNvSpPr/>
                <p:nvPr/>
              </p:nvSpPr>
              <p:spPr>
                <a:xfrm>
                  <a:off x="4109400" y="49540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18"/>
                <p:cNvSpPr/>
                <p:nvPr/>
              </p:nvSpPr>
              <p:spPr>
                <a:xfrm>
                  <a:off x="6004300" y="43212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18"/>
                <p:cNvSpPr/>
                <p:nvPr/>
              </p:nvSpPr>
              <p:spPr>
                <a:xfrm>
                  <a:off x="6060196" y="50785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18"/>
                <p:cNvSpPr/>
                <p:nvPr/>
              </p:nvSpPr>
              <p:spPr>
                <a:xfrm>
                  <a:off x="4818237" y="4721806"/>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52" name="Google Shape;1352;p18"/>
            <p:cNvGrpSpPr/>
            <p:nvPr/>
          </p:nvGrpSpPr>
          <p:grpSpPr>
            <a:xfrm rot="5400000" flipH="1">
              <a:off x="6439460" y="-1314474"/>
              <a:ext cx="1658665" cy="3845666"/>
              <a:chOff x="7666319" y="-423656"/>
              <a:chExt cx="1658665" cy="3845666"/>
            </a:xfrm>
          </p:grpSpPr>
          <p:grpSp>
            <p:nvGrpSpPr>
              <p:cNvPr id="1353" name="Google Shape;1353;p18"/>
              <p:cNvGrpSpPr/>
              <p:nvPr/>
            </p:nvGrpSpPr>
            <p:grpSpPr>
              <a:xfrm>
                <a:off x="7666319" y="-423656"/>
                <a:ext cx="1658665" cy="3845666"/>
                <a:chOff x="7675835" y="-369041"/>
                <a:chExt cx="1658665" cy="3845666"/>
              </a:xfrm>
            </p:grpSpPr>
            <p:sp>
              <p:nvSpPr>
                <p:cNvPr id="1354" name="Google Shape;1354;p18"/>
                <p:cNvSpPr/>
                <p:nvPr/>
              </p:nvSpPr>
              <p:spPr>
                <a:xfrm>
                  <a:off x="8167700" y="809625"/>
                  <a:ext cx="1166800" cy="2667000"/>
                </a:xfrm>
                <a:custGeom>
                  <a:avLst/>
                  <a:gdLst/>
                  <a:ahLst/>
                  <a:cxnLst/>
                  <a:rect l="l" t="t" r="r" b="b"/>
                  <a:pathLst>
                    <a:path w="46672" h="106680" extrusionOk="0">
                      <a:moveTo>
                        <a:pt x="46672" y="0"/>
                      </a:moveTo>
                      <a:lnTo>
                        <a:pt x="25241" y="8573"/>
                      </a:lnTo>
                      <a:lnTo>
                        <a:pt x="10953" y="20955"/>
                      </a:lnTo>
                      <a:lnTo>
                        <a:pt x="24765" y="35243"/>
                      </a:lnTo>
                      <a:lnTo>
                        <a:pt x="25279" y="8531"/>
                      </a:lnTo>
                      <a:lnTo>
                        <a:pt x="45720" y="34766"/>
                      </a:lnTo>
                      <a:lnTo>
                        <a:pt x="24800" y="35207"/>
                      </a:lnTo>
                      <a:lnTo>
                        <a:pt x="0" y="63341"/>
                      </a:lnTo>
                      <a:lnTo>
                        <a:pt x="30114" y="86804"/>
                      </a:lnTo>
                      <a:lnTo>
                        <a:pt x="24800" y="35207"/>
                      </a:lnTo>
                      <a:lnTo>
                        <a:pt x="46672" y="58579"/>
                      </a:lnTo>
                      <a:lnTo>
                        <a:pt x="30003" y="86678"/>
                      </a:lnTo>
                      <a:lnTo>
                        <a:pt x="21907" y="106680"/>
                      </a:lnTo>
                      <a:lnTo>
                        <a:pt x="43338" y="97155"/>
                      </a:lnTo>
                      <a:lnTo>
                        <a:pt x="30061" y="86697"/>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1355" name="Google Shape;1355;p18"/>
                <p:cNvSpPr/>
                <p:nvPr/>
              </p:nvSpPr>
              <p:spPr>
                <a:xfrm>
                  <a:off x="7675835" y="-369041"/>
                  <a:ext cx="1638675" cy="1701350"/>
                </a:xfrm>
                <a:custGeom>
                  <a:avLst/>
                  <a:gdLst/>
                  <a:ahLst/>
                  <a:cxnLst/>
                  <a:rect l="l" t="t" r="r" b="b"/>
                  <a:pathLst>
                    <a:path w="65547" h="68054" extrusionOk="0">
                      <a:moveTo>
                        <a:pt x="44918" y="55809"/>
                      </a:moveTo>
                      <a:lnTo>
                        <a:pt x="27131" y="32339"/>
                      </a:lnTo>
                      <a:lnTo>
                        <a:pt x="65547" y="44442"/>
                      </a:lnTo>
                      <a:lnTo>
                        <a:pt x="64294" y="8096"/>
                      </a:lnTo>
                      <a:lnTo>
                        <a:pt x="27026" y="32339"/>
                      </a:lnTo>
                      <a:lnTo>
                        <a:pt x="24289" y="0"/>
                      </a:lnTo>
                      <a:lnTo>
                        <a:pt x="0" y="35719"/>
                      </a:lnTo>
                      <a:lnTo>
                        <a:pt x="27131" y="32444"/>
                      </a:lnTo>
                      <a:lnTo>
                        <a:pt x="30676" y="68054"/>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1356" name="Google Shape;1356;p18"/>
              <p:cNvGrpSpPr/>
              <p:nvPr/>
            </p:nvGrpSpPr>
            <p:grpSpPr>
              <a:xfrm>
                <a:off x="8323975" y="362525"/>
                <a:ext cx="607650" cy="2583450"/>
                <a:chOff x="8323975" y="362525"/>
                <a:chExt cx="607650" cy="2583450"/>
              </a:xfrm>
            </p:grpSpPr>
            <p:sp>
              <p:nvSpPr>
                <p:cNvPr id="1357" name="Google Shape;1357;p18"/>
                <p:cNvSpPr/>
                <p:nvPr/>
              </p:nvSpPr>
              <p:spPr>
                <a:xfrm>
                  <a:off x="8323975" y="3625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18"/>
                <p:cNvSpPr/>
                <p:nvPr/>
              </p:nvSpPr>
              <p:spPr>
                <a:xfrm>
                  <a:off x="8768050" y="9524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18"/>
                <p:cNvSpPr/>
                <p:nvPr/>
              </p:nvSpPr>
              <p:spPr>
                <a:xfrm>
                  <a:off x="8420024" y="1263525"/>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18"/>
                <p:cNvSpPr/>
                <p:nvPr/>
              </p:nvSpPr>
              <p:spPr>
                <a:xfrm>
                  <a:off x="8755175" y="16132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18"/>
                <p:cNvSpPr/>
                <p:nvPr/>
              </p:nvSpPr>
              <p:spPr>
                <a:xfrm>
                  <a:off x="8886025" y="29003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362" name="Google Shape;1362;p18"/>
          <p:cNvSpPr txBox="1">
            <a:spLocks noGrp="1"/>
          </p:cNvSpPr>
          <p:nvPr>
            <p:ph type="title"/>
          </p:nvPr>
        </p:nvSpPr>
        <p:spPr>
          <a:xfrm>
            <a:off x="713225" y="1337335"/>
            <a:ext cx="3675900" cy="1554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3" name="Google Shape;1363;p18"/>
          <p:cNvSpPr txBox="1">
            <a:spLocks noGrp="1"/>
          </p:cNvSpPr>
          <p:nvPr>
            <p:ph type="subTitle" idx="1"/>
          </p:nvPr>
        </p:nvSpPr>
        <p:spPr>
          <a:xfrm>
            <a:off x="713225" y="3074766"/>
            <a:ext cx="36759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4" name="Google Shape;1364;p18"/>
          <p:cNvSpPr>
            <a:spLocks noGrp="1"/>
          </p:cNvSpPr>
          <p:nvPr>
            <p:ph type="pic" idx="2"/>
          </p:nvPr>
        </p:nvSpPr>
        <p:spPr>
          <a:xfrm>
            <a:off x="4750600" y="539500"/>
            <a:ext cx="3680100" cy="4064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365"/>
        <p:cNvGrpSpPr/>
        <p:nvPr/>
      </p:nvGrpSpPr>
      <p:grpSpPr>
        <a:xfrm>
          <a:off x="0" y="0"/>
          <a:ext cx="0" cy="0"/>
          <a:chOff x="0" y="0"/>
          <a:chExt cx="0" cy="0"/>
        </a:xfrm>
      </p:grpSpPr>
      <p:pic>
        <p:nvPicPr>
          <p:cNvPr id="1366" name="Google Shape;1366;p1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67" name="Google Shape;1367;p19"/>
          <p:cNvSpPr txBox="1">
            <a:spLocks noGrp="1"/>
          </p:cNvSpPr>
          <p:nvPr>
            <p:ph type="title"/>
          </p:nvPr>
        </p:nvSpPr>
        <p:spPr>
          <a:xfrm>
            <a:off x="713225" y="1817438"/>
            <a:ext cx="3675900" cy="594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8" name="Google Shape;1368;p19"/>
          <p:cNvSpPr txBox="1">
            <a:spLocks noGrp="1"/>
          </p:cNvSpPr>
          <p:nvPr>
            <p:ph type="subTitle" idx="1"/>
          </p:nvPr>
        </p:nvSpPr>
        <p:spPr>
          <a:xfrm>
            <a:off x="713225" y="2594663"/>
            <a:ext cx="36759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69" name="Google Shape;1369;p19"/>
          <p:cNvGrpSpPr/>
          <p:nvPr/>
        </p:nvGrpSpPr>
        <p:grpSpPr>
          <a:xfrm>
            <a:off x="5345959" y="-220973"/>
            <a:ext cx="3845666" cy="5585448"/>
            <a:chOff x="5345959" y="-220973"/>
            <a:chExt cx="3845666" cy="5585448"/>
          </a:xfrm>
        </p:grpSpPr>
        <p:grpSp>
          <p:nvGrpSpPr>
            <p:cNvPr id="1370" name="Google Shape;1370;p19"/>
            <p:cNvGrpSpPr/>
            <p:nvPr/>
          </p:nvGrpSpPr>
          <p:grpSpPr>
            <a:xfrm>
              <a:off x="5643525" y="4230198"/>
              <a:ext cx="3548100" cy="1134277"/>
              <a:chOff x="3277350" y="4321275"/>
              <a:chExt cx="3548100" cy="1134277"/>
            </a:xfrm>
          </p:grpSpPr>
          <p:grpSp>
            <p:nvGrpSpPr>
              <p:cNvPr id="1371" name="Google Shape;1371;p19"/>
              <p:cNvGrpSpPr/>
              <p:nvPr/>
            </p:nvGrpSpPr>
            <p:grpSpPr>
              <a:xfrm>
                <a:off x="3277350" y="4337802"/>
                <a:ext cx="3548100" cy="1117750"/>
                <a:chOff x="3610088" y="4337802"/>
                <a:chExt cx="3548100" cy="1117750"/>
              </a:xfrm>
            </p:grpSpPr>
            <p:sp>
              <p:nvSpPr>
                <p:cNvPr id="1372" name="Google Shape;1372;p19"/>
                <p:cNvSpPr/>
                <p:nvPr/>
              </p:nvSpPr>
              <p:spPr>
                <a:xfrm>
                  <a:off x="3610088" y="4337802"/>
                  <a:ext cx="3241850" cy="1117750"/>
                </a:xfrm>
                <a:custGeom>
                  <a:avLst/>
                  <a:gdLst/>
                  <a:ahLst/>
                  <a:cxnLst/>
                  <a:rect l="l" t="t" r="r" b="b"/>
                  <a:pathLst>
                    <a:path w="129674" h="44710" extrusionOk="0">
                      <a:moveTo>
                        <a:pt x="129674" y="17672"/>
                      </a:moveTo>
                      <a:lnTo>
                        <a:pt x="112332" y="30422"/>
                      </a:lnTo>
                      <a:lnTo>
                        <a:pt x="99950" y="44710"/>
                      </a:lnTo>
                      <a:lnTo>
                        <a:pt x="85662" y="30898"/>
                      </a:lnTo>
                      <a:lnTo>
                        <a:pt x="112374" y="30384"/>
                      </a:lnTo>
                      <a:lnTo>
                        <a:pt x="109927" y="0"/>
                      </a:lnTo>
                      <a:lnTo>
                        <a:pt x="85698" y="30863"/>
                      </a:lnTo>
                      <a:lnTo>
                        <a:pt x="33232" y="39584"/>
                      </a:lnTo>
                      <a:lnTo>
                        <a:pt x="34101" y="25549"/>
                      </a:lnTo>
                      <a:lnTo>
                        <a:pt x="85698" y="30863"/>
                      </a:lnTo>
                      <a:lnTo>
                        <a:pt x="62426" y="15998"/>
                      </a:lnTo>
                      <a:lnTo>
                        <a:pt x="34227" y="25660"/>
                      </a:lnTo>
                      <a:lnTo>
                        <a:pt x="0" y="39194"/>
                      </a:lnTo>
                      <a:lnTo>
                        <a:pt x="23750" y="12325"/>
                      </a:lnTo>
                      <a:lnTo>
                        <a:pt x="34208" y="25602"/>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1373" name="Google Shape;1373;p19"/>
                <p:cNvSpPr/>
                <p:nvPr/>
              </p:nvSpPr>
              <p:spPr>
                <a:xfrm>
                  <a:off x="6362388" y="4341925"/>
                  <a:ext cx="795800" cy="837025"/>
                </a:xfrm>
                <a:custGeom>
                  <a:avLst/>
                  <a:gdLst/>
                  <a:ahLst/>
                  <a:cxnLst/>
                  <a:rect l="l" t="t" r="r" b="b"/>
                  <a:pathLst>
                    <a:path w="31832" h="33481" extrusionOk="0">
                      <a:moveTo>
                        <a:pt x="0" y="0"/>
                      </a:moveTo>
                      <a:lnTo>
                        <a:pt x="19674" y="17507"/>
                      </a:lnTo>
                      <a:lnTo>
                        <a:pt x="31832" y="33481"/>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1374" name="Google Shape;1374;p19"/>
              <p:cNvGrpSpPr/>
              <p:nvPr/>
            </p:nvGrpSpPr>
            <p:grpSpPr>
              <a:xfrm>
                <a:off x="3852801" y="4321275"/>
                <a:ext cx="2252995" cy="802900"/>
                <a:chOff x="3852801" y="4321275"/>
                <a:chExt cx="2252995" cy="802900"/>
              </a:xfrm>
            </p:grpSpPr>
            <p:sp>
              <p:nvSpPr>
                <p:cNvPr id="1375" name="Google Shape;1375;p19"/>
                <p:cNvSpPr/>
                <p:nvPr/>
              </p:nvSpPr>
              <p:spPr>
                <a:xfrm>
                  <a:off x="3852801" y="4630825"/>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6" name="Google Shape;1376;p19"/>
                <p:cNvSpPr/>
                <p:nvPr/>
              </p:nvSpPr>
              <p:spPr>
                <a:xfrm>
                  <a:off x="4109400" y="49540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7" name="Google Shape;1377;p19"/>
                <p:cNvSpPr/>
                <p:nvPr/>
              </p:nvSpPr>
              <p:spPr>
                <a:xfrm>
                  <a:off x="6004300" y="43212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19"/>
                <p:cNvSpPr/>
                <p:nvPr/>
              </p:nvSpPr>
              <p:spPr>
                <a:xfrm>
                  <a:off x="6060196" y="50785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9" name="Google Shape;1379;p19"/>
                <p:cNvSpPr/>
                <p:nvPr/>
              </p:nvSpPr>
              <p:spPr>
                <a:xfrm>
                  <a:off x="4818237" y="4721806"/>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380" name="Google Shape;1380;p19"/>
            <p:cNvGrpSpPr/>
            <p:nvPr/>
          </p:nvGrpSpPr>
          <p:grpSpPr>
            <a:xfrm rot="5400000" flipH="1">
              <a:off x="6439460" y="-1314474"/>
              <a:ext cx="1658665" cy="3845666"/>
              <a:chOff x="7666319" y="-423656"/>
              <a:chExt cx="1658665" cy="3845666"/>
            </a:xfrm>
          </p:grpSpPr>
          <p:grpSp>
            <p:nvGrpSpPr>
              <p:cNvPr id="1381" name="Google Shape;1381;p19"/>
              <p:cNvGrpSpPr/>
              <p:nvPr/>
            </p:nvGrpSpPr>
            <p:grpSpPr>
              <a:xfrm>
                <a:off x="7666319" y="-423656"/>
                <a:ext cx="1658665" cy="3845666"/>
                <a:chOff x="7675835" y="-369041"/>
                <a:chExt cx="1658665" cy="3845666"/>
              </a:xfrm>
            </p:grpSpPr>
            <p:sp>
              <p:nvSpPr>
                <p:cNvPr id="1382" name="Google Shape;1382;p19"/>
                <p:cNvSpPr/>
                <p:nvPr/>
              </p:nvSpPr>
              <p:spPr>
                <a:xfrm>
                  <a:off x="8167700" y="809625"/>
                  <a:ext cx="1166800" cy="2667000"/>
                </a:xfrm>
                <a:custGeom>
                  <a:avLst/>
                  <a:gdLst/>
                  <a:ahLst/>
                  <a:cxnLst/>
                  <a:rect l="l" t="t" r="r" b="b"/>
                  <a:pathLst>
                    <a:path w="46672" h="106680" extrusionOk="0">
                      <a:moveTo>
                        <a:pt x="46672" y="0"/>
                      </a:moveTo>
                      <a:lnTo>
                        <a:pt x="25241" y="8573"/>
                      </a:lnTo>
                      <a:lnTo>
                        <a:pt x="10953" y="20955"/>
                      </a:lnTo>
                      <a:lnTo>
                        <a:pt x="24765" y="35243"/>
                      </a:lnTo>
                      <a:lnTo>
                        <a:pt x="25279" y="8531"/>
                      </a:lnTo>
                      <a:lnTo>
                        <a:pt x="45720" y="34766"/>
                      </a:lnTo>
                      <a:lnTo>
                        <a:pt x="24800" y="35207"/>
                      </a:lnTo>
                      <a:lnTo>
                        <a:pt x="0" y="63341"/>
                      </a:lnTo>
                      <a:lnTo>
                        <a:pt x="30114" y="86804"/>
                      </a:lnTo>
                      <a:lnTo>
                        <a:pt x="24800" y="35207"/>
                      </a:lnTo>
                      <a:lnTo>
                        <a:pt x="46672" y="58579"/>
                      </a:lnTo>
                      <a:lnTo>
                        <a:pt x="30003" y="86678"/>
                      </a:lnTo>
                      <a:lnTo>
                        <a:pt x="21907" y="106680"/>
                      </a:lnTo>
                      <a:lnTo>
                        <a:pt x="43338" y="97155"/>
                      </a:lnTo>
                      <a:lnTo>
                        <a:pt x="30061" y="86697"/>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sp>
              <p:nvSpPr>
                <p:cNvPr id="1383" name="Google Shape;1383;p19"/>
                <p:cNvSpPr/>
                <p:nvPr/>
              </p:nvSpPr>
              <p:spPr>
                <a:xfrm>
                  <a:off x="7675835" y="-369041"/>
                  <a:ext cx="1638675" cy="1701350"/>
                </a:xfrm>
                <a:custGeom>
                  <a:avLst/>
                  <a:gdLst/>
                  <a:ahLst/>
                  <a:cxnLst/>
                  <a:rect l="l" t="t" r="r" b="b"/>
                  <a:pathLst>
                    <a:path w="65547" h="68054" extrusionOk="0">
                      <a:moveTo>
                        <a:pt x="44918" y="55809"/>
                      </a:moveTo>
                      <a:lnTo>
                        <a:pt x="27131" y="32339"/>
                      </a:lnTo>
                      <a:lnTo>
                        <a:pt x="65547" y="44442"/>
                      </a:lnTo>
                      <a:lnTo>
                        <a:pt x="64294" y="8096"/>
                      </a:lnTo>
                      <a:lnTo>
                        <a:pt x="27026" y="32339"/>
                      </a:lnTo>
                      <a:lnTo>
                        <a:pt x="24289" y="0"/>
                      </a:lnTo>
                      <a:lnTo>
                        <a:pt x="0" y="35719"/>
                      </a:lnTo>
                      <a:lnTo>
                        <a:pt x="27131" y="32444"/>
                      </a:lnTo>
                      <a:lnTo>
                        <a:pt x="30676" y="68054"/>
                      </a:lnTo>
                    </a:path>
                  </a:pathLst>
                </a:custGeom>
                <a:noFill/>
                <a:ln w="9525" cap="flat" cmpd="sng">
                  <a:solidFill>
                    <a:schemeClr val="lt2"/>
                  </a:solidFill>
                  <a:prstDash val="solid"/>
                  <a:round/>
                  <a:headEnd type="none" w="med" len="med"/>
                  <a:tailEnd type="none" w="med" len="med"/>
                </a:ln>
                <a:effectLst>
                  <a:outerShdw blurRad="142875" algn="bl" rotWithShape="0">
                    <a:schemeClr val="lt2">
                      <a:alpha val="85000"/>
                    </a:schemeClr>
                  </a:outerShdw>
                </a:effectLst>
              </p:spPr>
            </p:sp>
          </p:grpSp>
          <p:grpSp>
            <p:nvGrpSpPr>
              <p:cNvPr id="1384" name="Google Shape;1384;p19"/>
              <p:cNvGrpSpPr/>
              <p:nvPr/>
            </p:nvGrpSpPr>
            <p:grpSpPr>
              <a:xfrm>
                <a:off x="8323975" y="362525"/>
                <a:ext cx="607650" cy="2583450"/>
                <a:chOff x="8323975" y="362525"/>
                <a:chExt cx="607650" cy="2583450"/>
              </a:xfrm>
            </p:grpSpPr>
            <p:sp>
              <p:nvSpPr>
                <p:cNvPr id="1385" name="Google Shape;1385;p19"/>
                <p:cNvSpPr/>
                <p:nvPr/>
              </p:nvSpPr>
              <p:spPr>
                <a:xfrm>
                  <a:off x="8323975" y="3625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19"/>
                <p:cNvSpPr/>
                <p:nvPr/>
              </p:nvSpPr>
              <p:spPr>
                <a:xfrm>
                  <a:off x="8768050" y="9524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19"/>
                <p:cNvSpPr/>
                <p:nvPr/>
              </p:nvSpPr>
              <p:spPr>
                <a:xfrm>
                  <a:off x="8420024" y="1263525"/>
                  <a:ext cx="36600" cy="36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19"/>
                <p:cNvSpPr/>
                <p:nvPr/>
              </p:nvSpPr>
              <p:spPr>
                <a:xfrm>
                  <a:off x="8755175" y="161322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19"/>
                <p:cNvSpPr/>
                <p:nvPr/>
              </p:nvSpPr>
              <p:spPr>
                <a:xfrm>
                  <a:off x="8886025" y="2900375"/>
                  <a:ext cx="45600" cy="45600"/>
                </a:xfrm>
                <a:prstGeom prst="ellipse">
                  <a:avLst/>
                </a:prstGeom>
                <a:solidFill>
                  <a:schemeClr val="accent1"/>
                </a:solidFill>
                <a:ln>
                  <a:noFill/>
                </a:ln>
                <a:effectLst>
                  <a:outerShdw blurRad="142875" algn="bl" rotWithShape="0">
                    <a:schemeClr val="accent1">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7" r:id="rId3"/>
    <p:sldLayoutId id="2147483658" r:id="rId4"/>
    <p:sldLayoutId id="2147483659" r:id="rId5"/>
    <p:sldLayoutId id="2147483661" r:id="rId6"/>
    <p:sldLayoutId id="2147483663" r:id="rId7"/>
    <p:sldLayoutId id="2147483664" r:id="rId8"/>
    <p:sldLayoutId id="2147483665" r:id="rId9"/>
    <p:sldLayoutId id="2147483671"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amandam1/colorectal-cancer-patients?resource=download"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figshare.com/search?q=%3Acategory%3A%20%22Cancer%20Diagnosis%22&amp;itemTypes=3" TargetMode="External"/><Relationship Id="rId4" Type="http://schemas.openxmlformats.org/officeDocument/2006/relationships/hyperlink" Target="https://www.kaggle.com/datasets/omkarm0542/cancer-disease-predicti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39"/>
          <p:cNvSpPr txBox="1">
            <a:spLocks noGrp="1"/>
          </p:cNvSpPr>
          <p:nvPr>
            <p:ph type="ctrTitle"/>
          </p:nvPr>
        </p:nvSpPr>
        <p:spPr>
          <a:xfrm>
            <a:off x="1828800" y="1155574"/>
            <a:ext cx="5486400" cy="201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latin typeface="Open Sans" panose="020B0606030504020204" pitchFamily="34" charset="0"/>
                <a:ea typeface="Open Sans" panose="020B0606030504020204" pitchFamily="34" charset="0"/>
                <a:cs typeface="Open Sans" panose="020B0606030504020204" pitchFamily="34" charset="0"/>
              </a:rPr>
              <a:t>Data Engineering </a:t>
            </a:r>
            <a:endParaRPr sz="5400" dirty="0">
              <a:latin typeface="Open Sans" panose="020B0606030504020204" pitchFamily="34" charset="0"/>
              <a:ea typeface="Open Sans" panose="020B0606030504020204" pitchFamily="34" charset="0"/>
              <a:cs typeface="Open Sans" panose="020B0606030504020204" pitchFamily="34" charset="0"/>
            </a:endParaRPr>
          </a:p>
        </p:txBody>
      </p:sp>
      <p:sp>
        <p:nvSpPr>
          <p:cNvPr id="2426" name="Google Shape;2426;p39"/>
          <p:cNvSpPr txBox="1">
            <a:spLocks noGrp="1"/>
          </p:cNvSpPr>
          <p:nvPr>
            <p:ph type="subTitle" idx="1"/>
          </p:nvPr>
        </p:nvSpPr>
        <p:spPr>
          <a:xfrm>
            <a:off x="2286000" y="3530726"/>
            <a:ext cx="45720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Project 3 Group 1 </a:t>
            </a:r>
            <a:endParaRPr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427" name="Google Shape;2427;p39"/>
          <p:cNvCxnSpPr/>
          <p:nvPr/>
        </p:nvCxnSpPr>
        <p:spPr>
          <a:xfrm>
            <a:off x="3157950" y="3349050"/>
            <a:ext cx="2828100" cy="0"/>
          </a:xfrm>
          <a:prstGeom prst="straightConnector1">
            <a:avLst/>
          </a:prstGeom>
          <a:noFill/>
          <a:ln w="9525" cap="rnd" cmpd="sng">
            <a:solidFill>
              <a:schemeClr val="accent2"/>
            </a:solidFill>
            <a:prstDash val="solid"/>
            <a:round/>
            <a:headEnd type="oval" w="med" len="med"/>
            <a:tailEnd type="oval" w="med" len="med"/>
          </a:ln>
          <a:effectLst>
            <a:outerShdw blurRad="142875" algn="bl" rotWithShape="0">
              <a:schemeClr val="accent2">
                <a:alpha val="85000"/>
              </a:scheme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63B507-39EC-3BC6-8850-84E07BD6ED16}"/>
              </a:ext>
            </a:extLst>
          </p:cNvPr>
          <p:cNvSpPr>
            <a:spLocks noGrp="1" noRot="1" noMove="1" noResize="1" noEditPoints="1" noAdjustHandles="1" noChangeArrowheads="1" noChangeShapeType="1"/>
          </p:cNvSpPr>
          <p:nvPr/>
        </p:nvSpPr>
        <p:spPr>
          <a:xfrm>
            <a:off x="4458929" y="2934930"/>
            <a:ext cx="4425739" cy="1957828"/>
          </a:xfrm>
          <a:prstGeom prst="rect">
            <a:avLst/>
          </a:prstGeom>
          <a:ln>
            <a:solidFill>
              <a:schemeClr val="bg1"/>
            </a:solid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relaxedInset"/>
            </a:sp3d>
          </a:bodyPr>
          <a:lstStyle/>
          <a:p>
            <a:pPr algn="ctr"/>
            <a:endParaRPr lang="en-US" dirty="0">
              <a:solidFill>
                <a:schemeClr val="bg2"/>
              </a:solidFill>
              <a:effectLst>
                <a:glow rad="63500">
                  <a:schemeClr val="accent1">
                    <a:satMod val="175000"/>
                    <a:alpha val="40000"/>
                  </a:schemeClr>
                </a:glow>
              </a:effectLst>
            </a:endParaRPr>
          </a:p>
        </p:txBody>
      </p:sp>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a:xfrm>
            <a:off x="713250" y="435407"/>
            <a:ext cx="7717500" cy="571272"/>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Data Analysis</a:t>
            </a:r>
          </a:p>
        </p:txBody>
      </p:sp>
      <p:sp>
        <p:nvSpPr>
          <p:cNvPr id="15" name="TextBox 14">
            <a:extLst>
              <a:ext uri="{FF2B5EF4-FFF2-40B4-BE49-F238E27FC236}">
                <a16:creationId xmlns:a16="http://schemas.microsoft.com/office/drawing/2014/main" id="{C9D60946-B8A3-186F-E21F-67DB98563337}"/>
              </a:ext>
            </a:extLst>
          </p:cNvPr>
          <p:cNvSpPr txBox="1"/>
          <p:nvPr/>
        </p:nvSpPr>
        <p:spPr>
          <a:xfrm>
            <a:off x="1137468" y="1356032"/>
            <a:ext cx="6869064" cy="1384995"/>
          </a:xfrm>
          <a:prstGeom prst="rect">
            <a:avLst/>
          </a:prstGeom>
          <a:noFill/>
        </p:spPr>
        <p:txBody>
          <a:bodyPr wrap="square" rtlCol="0">
            <a:spAutoFit/>
          </a:bodyPr>
          <a:lstStyle/>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During the data analysis phase, a </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thorough</a:t>
            </a:r>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examination of each dataset file to understand its components and structure.</a:t>
            </a:r>
          </a:p>
          <a:p>
            <a:pPr algn="l"/>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Reviewed column headers to ensure consistency in naming conventions.</a:t>
            </a:r>
          </a:p>
          <a:p>
            <a:pPr algn="l">
              <a:buFont typeface="Arial" panose="020B0604020202020204" pitchFamily="34" charset="0"/>
              <a:buChar char="•"/>
            </a:pPr>
            <a:endPar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Importing data into the data frame for initial exploration and examination.</a:t>
            </a:r>
          </a:p>
        </p:txBody>
      </p:sp>
      <p:sp>
        <p:nvSpPr>
          <p:cNvPr id="8" name="Rectangle 7">
            <a:extLst>
              <a:ext uri="{FF2B5EF4-FFF2-40B4-BE49-F238E27FC236}">
                <a16:creationId xmlns:a16="http://schemas.microsoft.com/office/drawing/2014/main" id="{DC6D64DC-64A5-9897-19ED-A8C24A083A02}"/>
              </a:ext>
            </a:extLst>
          </p:cNvPr>
          <p:cNvSpPr>
            <a:spLocks noGrp="1" noRot="1" noMove="1" noResize="1" noEditPoints="1" noAdjustHandles="1" noChangeArrowheads="1" noChangeShapeType="1"/>
          </p:cNvSpPr>
          <p:nvPr/>
        </p:nvSpPr>
        <p:spPr>
          <a:xfrm>
            <a:off x="199103" y="2934929"/>
            <a:ext cx="4063181" cy="1957829"/>
          </a:xfrm>
          <a:prstGeom prst="rect">
            <a:avLst/>
          </a:prstGeom>
          <a:ln>
            <a:solidFill>
              <a:schemeClr val="bg1"/>
            </a:solid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relaxedInset"/>
            </a:sp3d>
          </a:bodyPr>
          <a:lstStyle/>
          <a:p>
            <a:pPr algn="ctr"/>
            <a:endParaRPr lang="en-US" dirty="0">
              <a:solidFill>
                <a:schemeClr val="bg2"/>
              </a:solidFill>
              <a:effectLst>
                <a:glow rad="63500">
                  <a:schemeClr val="accent1">
                    <a:satMod val="175000"/>
                    <a:alpha val="40000"/>
                  </a:schemeClr>
                </a:glow>
              </a:effectLst>
            </a:endParaRPr>
          </a:p>
        </p:txBody>
      </p:sp>
      <p:pic>
        <p:nvPicPr>
          <p:cNvPr id="5" name="Picture 4">
            <a:extLst>
              <a:ext uri="{FF2B5EF4-FFF2-40B4-BE49-F238E27FC236}">
                <a16:creationId xmlns:a16="http://schemas.microsoft.com/office/drawing/2014/main" id="{A2DE223B-CC7E-56CE-1077-41288E776FDC}"/>
              </a:ext>
            </a:extLst>
          </p:cNvPr>
          <p:cNvPicPr>
            <a:picLocks noGrp="1" noRot="1" noChangeAspect="1" noMove="1" noResize="1" noEditPoints="1" noAdjustHandles="1" noChangeArrowheads="1" noChangeShapeType="1" noCrop="1"/>
          </p:cNvPicPr>
          <p:nvPr/>
        </p:nvPicPr>
        <p:blipFill>
          <a:blip r:embed="rId3"/>
          <a:stretch>
            <a:fillRect/>
          </a:stretch>
        </p:blipFill>
        <p:spPr>
          <a:xfrm>
            <a:off x="259332" y="3004949"/>
            <a:ext cx="3946358" cy="1792975"/>
          </a:xfrm>
          <a:prstGeom prst="rect">
            <a:avLst/>
          </a:prstGeom>
        </p:spPr>
      </p:pic>
      <p:pic>
        <p:nvPicPr>
          <p:cNvPr id="7" name="Picture 6">
            <a:extLst>
              <a:ext uri="{FF2B5EF4-FFF2-40B4-BE49-F238E27FC236}">
                <a16:creationId xmlns:a16="http://schemas.microsoft.com/office/drawing/2014/main" id="{4BCEA715-2510-7DE1-02D0-CA8C66B518D2}"/>
              </a:ext>
            </a:extLst>
          </p:cNvPr>
          <p:cNvPicPr>
            <a:picLocks noChangeAspect="1"/>
          </p:cNvPicPr>
          <p:nvPr/>
        </p:nvPicPr>
        <p:blipFill>
          <a:blip r:embed="rId4"/>
          <a:stretch>
            <a:fillRect/>
          </a:stretch>
        </p:blipFill>
        <p:spPr>
          <a:xfrm>
            <a:off x="4515464" y="3017355"/>
            <a:ext cx="4312668" cy="1792975"/>
          </a:xfrm>
          <a:prstGeom prst="rect">
            <a:avLst/>
          </a:prstGeom>
        </p:spPr>
      </p:pic>
    </p:spTree>
    <p:extLst>
      <p:ext uri="{BB962C8B-B14F-4D97-AF65-F5344CB8AC3E}">
        <p14:creationId xmlns:p14="http://schemas.microsoft.com/office/powerpoint/2010/main" val="422487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a:xfrm>
            <a:off x="525242" y="772035"/>
            <a:ext cx="7717500" cy="586982"/>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Data Analysis</a:t>
            </a:r>
          </a:p>
        </p:txBody>
      </p:sp>
      <p:sp>
        <p:nvSpPr>
          <p:cNvPr id="15" name="TextBox 14">
            <a:extLst>
              <a:ext uri="{FF2B5EF4-FFF2-40B4-BE49-F238E27FC236}">
                <a16:creationId xmlns:a16="http://schemas.microsoft.com/office/drawing/2014/main" id="{C9D60946-B8A3-186F-E21F-67DB98563337}"/>
              </a:ext>
            </a:extLst>
          </p:cNvPr>
          <p:cNvSpPr txBox="1"/>
          <p:nvPr/>
        </p:nvSpPr>
        <p:spPr>
          <a:xfrm>
            <a:off x="1229496" y="1755098"/>
            <a:ext cx="6869064" cy="1815882"/>
          </a:xfrm>
          <a:prstGeom prst="rect">
            <a:avLst/>
          </a:prstGeom>
          <a:noFill/>
        </p:spPr>
        <p:txBody>
          <a:bodyPr wrap="square" rtlCol="0">
            <a:spAutoFit/>
          </a:bodyPr>
          <a:lstStyle/>
          <a:p>
            <a:pPr algn="l"/>
            <a:r>
              <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Initial data exploration to understand data distribution and characteristics.</a:t>
            </a:r>
          </a:p>
          <a:p>
            <a:pPr algn="l"/>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Identification of any anomalies or inconsistencies in the data.</a:t>
            </a:r>
          </a:p>
          <a:p>
            <a:pPr algn="l"/>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Utilization of tools such as Jupyter Notebook and Python for initial data inspection and exploration.</a:t>
            </a:r>
          </a:p>
        </p:txBody>
      </p:sp>
    </p:spTree>
    <p:extLst>
      <p:ext uri="{BB962C8B-B14F-4D97-AF65-F5344CB8AC3E}">
        <p14:creationId xmlns:p14="http://schemas.microsoft.com/office/powerpoint/2010/main" val="109657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8428-868A-F79A-5FB8-0684B3C3EA42}"/>
              </a:ext>
            </a:extLst>
          </p:cNvPr>
          <p:cNvSpPr>
            <a:spLocks noGrp="1"/>
          </p:cNvSpPr>
          <p:nvPr>
            <p:ph type="title"/>
          </p:nvPr>
        </p:nvSpPr>
        <p:spPr>
          <a:xfrm>
            <a:off x="1002890" y="1904301"/>
            <a:ext cx="6858001" cy="1690715"/>
          </a:xfrm>
        </p:spPr>
        <p:txBody>
          <a:bodyPr/>
          <a:lstStyle/>
          <a:p>
            <a:r>
              <a:rPr lang="en" sz="5400" dirty="0">
                <a:latin typeface="Open Sans" panose="020B0606030504020204" pitchFamily="34" charset="0"/>
                <a:ea typeface="Open Sans" panose="020B0606030504020204" pitchFamily="34" charset="0"/>
                <a:cs typeface="Open Sans" panose="020B0606030504020204" pitchFamily="34" charset="0"/>
              </a:rPr>
              <a:t>Data Transformation</a:t>
            </a:r>
            <a:endParaRPr lang="en-US" sz="5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7842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6B3F26-1FC0-C409-E730-161B5A80BEAC}"/>
              </a:ext>
            </a:extLst>
          </p:cNvPr>
          <p:cNvSpPr/>
          <p:nvPr/>
        </p:nvSpPr>
        <p:spPr>
          <a:xfrm>
            <a:off x="4408004" y="3090116"/>
            <a:ext cx="4349305" cy="2013481"/>
          </a:xfrm>
          <a:prstGeom prst="rect">
            <a:avLst/>
          </a:prstGeom>
          <a:solidFill>
            <a:schemeClr val="accent3">
              <a:lumMod val="65000"/>
            </a:schemeClr>
          </a:solidFill>
          <a:ln>
            <a:noFill/>
          </a:ln>
          <a:effectLst>
            <a:softEdge rad="31750"/>
          </a:effectLst>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a:xfrm>
            <a:off x="713250" y="207661"/>
            <a:ext cx="7717500" cy="5943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Data Transformation</a:t>
            </a:r>
          </a:p>
        </p:txBody>
      </p:sp>
      <p:sp>
        <p:nvSpPr>
          <p:cNvPr id="15" name="TextBox 14">
            <a:extLst>
              <a:ext uri="{FF2B5EF4-FFF2-40B4-BE49-F238E27FC236}">
                <a16:creationId xmlns:a16="http://schemas.microsoft.com/office/drawing/2014/main" id="{C9D60946-B8A3-186F-E21F-67DB98563337}"/>
              </a:ext>
            </a:extLst>
          </p:cNvPr>
          <p:cNvSpPr txBox="1"/>
          <p:nvPr/>
        </p:nvSpPr>
        <p:spPr>
          <a:xfrm>
            <a:off x="1964598" y="801961"/>
            <a:ext cx="5530467" cy="2246769"/>
          </a:xfrm>
          <a:prstGeom prst="rect">
            <a:avLst/>
          </a:prstGeom>
          <a:noFill/>
        </p:spPr>
        <p:txBody>
          <a:bodyPr wrap="square" rtlCol="0">
            <a:spAutoFit/>
          </a:bodyPr>
          <a:lstStyle/>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Data transformation is a critical phase where we prepare the extracted data for further analysis and loading</a:t>
            </a:r>
          </a:p>
          <a:p>
            <a:pPr algn="l"/>
            <a:endPar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 filtered the data to extract necessary columns across all three datasets and renamed columns to adhere to best practices naming conventions.</a:t>
            </a:r>
          </a:p>
          <a:p>
            <a:pPr algn="l"/>
            <a:endPar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Investigation of potential data mappings was conducted to ensure consistency between different data tables, such as TMN staging and Duke Staging.</a:t>
            </a:r>
          </a:p>
        </p:txBody>
      </p:sp>
      <p:pic>
        <p:nvPicPr>
          <p:cNvPr id="5" name="Picture 4">
            <a:extLst>
              <a:ext uri="{FF2B5EF4-FFF2-40B4-BE49-F238E27FC236}">
                <a16:creationId xmlns:a16="http://schemas.microsoft.com/office/drawing/2014/main" id="{46404EBE-2BF9-6CC7-2673-B4F3438B5437}"/>
              </a:ext>
            </a:extLst>
          </p:cNvPr>
          <p:cNvPicPr>
            <a:picLocks noChangeAspect="1"/>
          </p:cNvPicPr>
          <p:nvPr/>
        </p:nvPicPr>
        <p:blipFill>
          <a:blip r:embed="rId3"/>
          <a:stretch>
            <a:fillRect/>
          </a:stretch>
        </p:blipFill>
        <p:spPr>
          <a:xfrm>
            <a:off x="4499816" y="3152318"/>
            <a:ext cx="4165683" cy="1893784"/>
          </a:xfrm>
          <a:prstGeom prst="rect">
            <a:avLst/>
          </a:prstGeom>
        </p:spPr>
      </p:pic>
      <p:sp>
        <p:nvSpPr>
          <p:cNvPr id="6" name="Rectangle 5">
            <a:extLst>
              <a:ext uri="{FF2B5EF4-FFF2-40B4-BE49-F238E27FC236}">
                <a16:creationId xmlns:a16="http://schemas.microsoft.com/office/drawing/2014/main" id="{53877C9C-203B-3C3F-9D8A-CA950491FF8F}"/>
              </a:ext>
            </a:extLst>
          </p:cNvPr>
          <p:cNvSpPr/>
          <p:nvPr/>
        </p:nvSpPr>
        <p:spPr>
          <a:xfrm>
            <a:off x="325199" y="3090116"/>
            <a:ext cx="3914962" cy="2013481"/>
          </a:xfrm>
          <a:prstGeom prst="rect">
            <a:avLst/>
          </a:prstGeom>
          <a:solidFill>
            <a:schemeClr val="accent3">
              <a:lumMod val="65000"/>
            </a:schemeClr>
          </a:solidFill>
          <a:ln>
            <a:noFill/>
          </a:ln>
          <a:effectLst>
            <a:softEdge rad="31750"/>
          </a:effectLst>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31C4030-D041-93B9-63D8-CACF364D9FC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6688" y="3152317"/>
            <a:ext cx="3791984" cy="1893785"/>
          </a:xfrm>
          <a:prstGeom prst="rect">
            <a:avLst/>
          </a:prstGeom>
        </p:spPr>
      </p:pic>
    </p:spTree>
    <p:extLst>
      <p:ext uri="{BB962C8B-B14F-4D97-AF65-F5344CB8AC3E}">
        <p14:creationId xmlns:p14="http://schemas.microsoft.com/office/powerpoint/2010/main" val="486085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6"/>
        <p:cNvGrpSpPr/>
        <p:nvPr/>
      </p:nvGrpSpPr>
      <p:grpSpPr>
        <a:xfrm>
          <a:off x="0" y="0"/>
          <a:ext cx="0" cy="0"/>
          <a:chOff x="0" y="0"/>
          <a:chExt cx="0" cy="0"/>
        </a:xfrm>
      </p:grpSpPr>
      <p:sp>
        <p:nvSpPr>
          <p:cNvPr id="2957" name="Google Shape;2957;p62"/>
          <p:cNvSpPr txBox="1">
            <a:spLocks noGrp="1"/>
          </p:cNvSpPr>
          <p:nvPr>
            <p:ph type="title"/>
          </p:nvPr>
        </p:nvSpPr>
        <p:spPr>
          <a:xfrm>
            <a:off x="713224" y="310469"/>
            <a:ext cx="77175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panose="020B0606030504020204" pitchFamily="34" charset="0"/>
                <a:ea typeface="Open Sans" panose="020B0606030504020204" pitchFamily="34" charset="0"/>
                <a:cs typeface="Open Sans" panose="020B0606030504020204" pitchFamily="34" charset="0"/>
              </a:rPr>
              <a:t>Duke Staging  &amp; TNM Meaning</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958" name="Google Shape;2958;p62"/>
          <p:cNvSpPr/>
          <p:nvPr/>
        </p:nvSpPr>
        <p:spPr>
          <a:xfrm>
            <a:off x="713224" y="1000122"/>
            <a:ext cx="7717500" cy="365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2960" name="Google Shape;2960;p62"/>
          <p:cNvSpPr/>
          <p:nvPr/>
        </p:nvSpPr>
        <p:spPr>
          <a:xfrm>
            <a:off x="796189" y="1522500"/>
            <a:ext cx="2302794" cy="594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Raleway"/>
              </a:rPr>
              <a:t>Duke Stages &amp;</a:t>
            </a:r>
          </a:p>
          <a:p>
            <a:pPr marL="0" lvl="0" indent="0" algn="ctr" rtl="0">
              <a:spcBef>
                <a:spcPts val="0"/>
              </a:spcBef>
              <a:spcAft>
                <a:spcPts val="0"/>
              </a:spcAft>
              <a:buNone/>
            </a:pPr>
            <a:r>
              <a:rPr lang="en"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Raleway"/>
              </a:rPr>
              <a:t>Meaning</a:t>
            </a:r>
            <a:endParaRPr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2961" name="Google Shape;2961;p62"/>
          <p:cNvSpPr/>
          <p:nvPr/>
        </p:nvSpPr>
        <p:spPr>
          <a:xfrm>
            <a:off x="6210842" y="1563675"/>
            <a:ext cx="2219882" cy="594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Raleway"/>
              </a:rPr>
              <a:t>TNM</a:t>
            </a:r>
            <a:endParaRPr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2962" name="Google Shape;2962;p62"/>
          <p:cNvSpPr/>
          <p:nvPr/>
        </p:nvSpPr>
        <p:spPr>
          <a:xfrm>
            <a:off x="796189" y="2321878"/>
            <a:ext cx="2302795" cy="2735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50800" lvl="0" algn="l" rtl="0">
              <a:spcBef>
                <a:spcPts val="1000"/>
              </a:spcBef>
              <a:spcAft>
                <a:spcPts val="0"/>
              </a:spcAft>
              <a:buClr>
                <a:schemeClr val="dk1"/>
              </a:buClr>
              <a:buSzPts val="1000"/>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Dukes A: </a:t>
            </a: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invasion into but not through the bowel wall (90% 5-year survival)</a:t>
            </a:r>
          </a:p>
          <a:p>
            <a:pPr marL="50800" lvl="0" algn="l" rtl="0">
              <a:spcBef>
                <a:spcPts val="1000"/>
              </a:spcBef>
              <a:spcAft>
                <a:spcPts val="0"/>
              </a:spcAft>
              <a:buClr>
                <a:schemeClr val="dk1"/>
              </a:buClr>
              <a:buSzPts val="1000"/>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Dukes B: </a:t>
            </a: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invasion through the bowel wall but not involving lymph notes(70% 5-year survival)</a:t>
            </a:r>
          </a:p>
          <a:p>
            <a:pPr marL="50800" lvl="0" algn="l" rtl="0">
              <a:spcBef>
                <a:spcPts val="1000"/>
              </a:spcBef>
              <a:spcAft>
                <a:spcPts val="0"/>
              </a:spcAft>
              <a:buClr>
                <a:schemeClr val="dk1"/>
              </a:buClr>
              <a:buSzPts val="1000"/>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Dukes C: </a:t>
            </a: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involvement of lymph nodes (30% 5-year survival)</a:t>
            </a:r>
          </a:p>
          <a:p>
            <a:pPr marL="50800" lvl="0" algn="l" rtl="0">
              <a:spcBef>
                <a:spcPts val="1000"/>
              </a:spcBef>
              <a:spcAft>
                <a:spcPts val="0"/>
              </a:spcAft>
              <a:buClr>
                <a:schemeClr val="dk1"/>
              </a:buClr>
              <a:buSzPts val="1000"/>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Dukes D: </a:t>
            </a: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widespread metastases</a:t>
            </a:r>
            <a:endParaRPr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endParaRPr>
          </a:p>
        </p:txBody>
      </p:sp>
      <p:sp>
        <p:nvSpPr>
          <p:cNvPr id="2964" name="Google Shape;2964;p62"/>
          <p:cNvSpPr/>
          <p:nvPr/>
        </p:nvSpPr>
        <p:spPr>
          <a:xfrm>
            <a:off x="3503489" y="1546700"/>
            <a:ext cx="2219882" cy="594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Raleway"/>
              </a:rPr>
              <a:t>Cancer Stage</a:t>
            </a:r>
            <a:endParaRPr b="1"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2965" name="Google Shape;2965;p62"/>
          <p:cNvSpPr/>
          <p:nvPr/>
        </p:nvSpPr>
        <p:spPr>
          <a:xfrm>
            <a:off x="3503489" y="2321878"/>
            <a:ext cx="2219882" cy="2735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The Stage of cancer describes the size of the tumor and how far it has spread from where it originated. </a:t>
            </a:r>
          </a:p>
          <a:p>
            <a:pPr marL="0" lvl="0" indent="0" algn="l" rtl="0">
              <a:spcBef>
                <a:spcPts val="0"/>
              </a:spcBef>
              <a:spcAft>
                <a:spcPts val="0"/>
              </a:spcAft>
              <a:buNone/>
            </a:pPr>
            <a:endParaRPr lang="en-US" sz="9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endParaRPr>
          </a:p>
          <a:p>
            <a:pPr marL="0" lvl="0" indent="0" algn="l" rtl="0">
              <a:spcBef>
                <a:spcPts val="0"/>
              </a:spcBef>
              <a:spcAft>
                <a:spcPts val="0"/>
              </a:spcAft>
              <a:buNone/>
            </a:pPr>
            <a:r>
              <a:rPr lang="en-US" sz="9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Stage 0 </a:t>
            </a:r>
            <a:r>
              <a:rPr lang="en-US" sz="9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The cancer is where it started (in situ) and hasn’t spread</a:t>
            </a:r>
          </a:p>
          <a:p>
            <a:pPr marL="0" lvl="0" indent="0" algn="l" rtl="0">
              <a:spcBef>
                <a:spcPts val="0"/>
              </a:spcBef>
              <a:spcAft>
                <a:spcPts val="0"/>
              </a:spcAft>
              <a:buNone/>
            </a:pPr>
            <a:endParaRPr lang="en-US" sz="9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endParaRPr>
          </a:p>
          <a:p>
            <a:pPr marL="0" lvl="0" indent="0" algn="l" rtl="0">
              <a:spcBef>
                <a:spcPts val="0"/>
              </a:spcBef>
              <a:spcAft>
                <a:spcPts val="0"/>
              </a:spcAft>
              <a:buNone/>
            </a:pPr>
            <a:r>
              <a:rPr lang="en-US" sz="9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Stage 2 </a:t>
            </a:r>
            <a:r>
              <a:rPr lang="en-US" sz="9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The cancer has grown but hasn’t spread</a:t>
            </a:r>
          </a:p>
          <a:p>
            <a:pPr marL="0" lvl="0" indent="0" algn="l" rtl="0">
              <a:spcBef>
                <a:spcPts val="0"/>
              </a:spcBef>
              <a:spcAft>
                <a:spcPts val="0"/>
              </a:spcAft>
              <a:buNone/>
            </a:pPr>
            <a:endParaRPr lang="en-US" sz="9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endParaRPr>
          </a:p>
          <a:p>
            <a:pPr marL="0" lvl="0" indent="0" algn="l" rtl="0">
              <a:spcBef>
                <a:spcPts val="0"/>
              </a:spcBef>
              <a:spcAft>
                <a:spcPts val="0"/>
              </a:spcAft>
              <a:buNone/>
            </a:pPr>
            <a:r>
              <a:rPr lang="en-US" sz="9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Stage 3 </a:t>
            </a:r>
            <a:r>
              <a:rPr lang="en-US" sz="9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The cancer is larger and may have spread to the surrounding tissues and /or lymph notes (or “glands), part of the immune system</a:t>
            </a:r>
          </a:p>
          <a:p>
            <a:pPr marL="0" lvl="0" indent="0" algn="l" rtl="0">
              <a:spcBef>
                <a:spcPts val="0"/>
              </a:spcBef>
              <a:spcAft>
                <a:spcPts val="0"/>
              </a:spcAft>
              <a:buNone/>
            </a:pPr>
            <a:endParaRPr lang="en-US" sz="9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endParaRPr>
          </a:p>
          <a:p>
            <a:pPr marL="0" lvl="0" indent="0" algn="l" rtl="0">
              <a:spcBef>
                <a:spcPts val="0"/>
              </a:spcBef>
              <a:spcAft>
                <a:spcPts val="0"/>
              </a:spcAft>
              <a:buNone/>
            </a:pPr>
            <a:r>
              <a:rPr lang="en-US" sz="9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Stage 4 = </a:t>
            </a:r>
            <a:r>
              <a:rPr lang="en-US" sz="9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cancer has spread from where it started to lease 1 other body organ, also known as “secondary” or “metastatic” cancer</a:t>
            </a: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a:t>
            </a:r>
          </a:p>
          <a:p>
            <a:pPr marL="0" lvl="0" indent="0" algn="l" rtl="0">
              <a:spcBef>
                <a:spcPts val="0"/>
              </a:spcBef>
              <a:spcAft>
                <a:spcPts val="0"/>
              </a:spcAft>
              <a:buNone/>
            </a:pPr>
            <a:endPar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endParaRPr>
          </a:p>
          <a:p>
            <a:pPr marL="0" lvl="0" indent="0" algn="l" rtl="0">
              <a:spcBef>
                <a:spcPts val="0"/>
              </a:spcBef>
              <a:spcAft>
                <a:spcPts val="0"/>
              </a:spcAft>
              <a:buNone/>
            </a:pPr>
            <a:endParaRPr sz="1000" dirty="0">
              <a:solidFill>
                <a:schemeClr val="dk1"/>
              </a:solidFill>
              <a:latin typeface="Lato"/>
              <a:ea typeface="Lato"/>
              <a:cs typeface="Lato"/>
              <a:sym typeface="Lato"/>
            </a:endParaRPr>
          </a:p>
        </p:txBody>
      </p:sp>
      <p:sp>
        <p:nvSpPr>
          <p:cNvPr id="2966" name="Google Shape;2966;p62"/>
          <p:cNvSpPr/>
          <p:nvPr/>
        </p:nvSpPr>
        <p:spPr>
          <a:xfrm>
            <a:off x="6210843" y="2321878"/>
            <a:ext cx="2219882" cy="2735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T</a:t>
            </a: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 Tumor Size</a:t>
            </a:r>
          </a:p>
          <a:p>
            <a:pPr marL="0" lvl="0" indent="0" algn="l" rtl="0">
              <a:spcBef>
                <a:spcPts val="0"/>
              </a:spcBef>
              <a:spcAft>
                <a:spcPts val="0"/>
              </a:spcAft>
              <a:buNone/>
            </a:pP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The size of the tumor with the numbers 1-4</a:t>
            </a:r>
          </a:p>
          <a:p>
            <a:pPr marL="0" lvl="0" indent="0" algn="l" rtl="0">
              <a:spcBef>
                <a:spcPts val="0"/>
              </a:spcBef>
              <a:spcAft>
                <a:spcPts val="0"/>
              </a:spcAft>
              <a:buNone/>
            </a:pP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1 for small, 4 for larger</a:t>
            </a:r>
          </a:p>
          <a:p>
            <a:pPr marL="0" lvl="0" indent="0" algn="l" rtl="0">
              <a:spcBef>
                <a:spcPts val="0"/>
              </a:spcBef>
              <a:spcAft>
                <a:spcPts val="0"/>
              </a:spcAft>
              <a:buNone/>
            </a:pPr>
            <a:endPar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endParaRPr>
          </a:p>
          <a:p>
            <a:pPr marL="0" lvl="0" indent="0" algn="l"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N </a:t>
            </a: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Lymph Nodes</a:t>
            </a:r>
          </a:p>
          <a:p>
            <a:pPr marL="0" lvl="0" indent="0" algn="l" rtl="0">
              <a:spcBef>
                <a:spcPts val="0"/>
              </a:spcBef>
              <a:spcAft>
                <a:spcPts val="0"/>
              </a:spcAft>
              <a:buNone/>
            </a:pP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Numbers 0-3</a:t>
            </a:r>
          </a:p>
          <a:p>
            <a:pPr marL="0" lvl="0" indent="0" algn="l" rtl="0">
              <a:spcBef>
                <a:spcPts val="0"/>
              </a:spcBef>
              <a:spcAft>
                <a:spcPts val="0"/>
              </a:spcAft>
              <a:buNone/>
            </a:pP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0 means no lymph nodes have cancer, 3 means many do</a:t>
            </a:r>
          </a:p>
          <a:p>
            <a:pPr marL="0" lvl="0" indent="0" algn="l" rtl="0">
              <a:spcBef>
                <a:spcPts val="0"/>
              </a:spcBef>
              <a:spcAft>
                <a:spcPts val="0"/>
              </a:spcAft>
              <a:buNone/>
            </a:pPr>
            <a:endPar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endParaRPr>
          </a:p>
          <a:p>
            <a:pPr marL="0" lvl="0" indent="0" algn="l"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M </a:t>
            </a: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Metastases </a:t>
            </a:r>
          </a:p>
          <a:p>
            <a:pPr marL="0" lvl="0" indent="0" algn="l" rtl="0">
              <a:spcBef>
                <a:spcPts val="0"/>
              </a:spcBef>
              <a:spcAft>
                <a:spcPts val="0"/>
              </a:spcAft>
              <a:buNone/>
            </a:pP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Whether the cancer has spread to another part of the body, numbers 0-1 </a:t>
            </a:r>
          </a:p>
          <a:p>
            <a:pPr marL="0" lvl="0" indent="0" algn="l" rtl="0">
              <a:spcBef>
                <a:spcPts val="0"/>
              </a:spcBef>
              <a:spcAft>
                <a:spcPts val="0"/>
              </a:spcAft>
              <a:buNone/>
            </a:pP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0= no spread</a:t>
            </a:r>
          </a:p>
          <a:p>
            <a:pPr marL="0" lvl="0" indent="0" algn="l" rtl="0">
              <a:spcBef>
                <a:spcPts val="0"/>
              </a:spcBef>
              <a:spcAft>
                <a:spcPts val="0"/>
              </a:spcAft>
              <a:buNone/>
            </a:pPr>
            <a:r>
              <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rPr>
              <a:t>      1 = It has spread </a:t>
            </a:r>
          </a:p>
          <a:p>
            <a:pPr marL="0" lvl="0" indent="0" algn="l" rtl="0">
              <a:spcBef>
                <a:spcPts val="0"/>
              </a:spcBef>
              <a:spcAft>
                <a:spcPts val="0"/>
              </a:spcAft>
              <a:buNone/>
            </a:pPr>
            <a:endParaRPr lang="en-US" sz="1000"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Lato"/>
            </a:endParaRPr>
          </a:p>
          <a:p>
            <a:pPr marL="0" lvl="0" indent="0" algn="l" rtl="0">
              <a:spcBef>
                <a:spcPts val="0"/>
              </a:spcBef>
              <a:spcAft>
                <a:spcPts val="0"/>
              </a:spcAft>
              <a:buNone/>
            </a:pPr>
            <a:endParaRPr lang="en-US" sz="1000" dirty="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a:xfrm>
            <a:off x="593608" y="618768"/>
            <a:ext cx="7717500" cy="5943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Data Transformation</a:t>
            </a:r>
          </a:p>
        </p:txBody>
      </p:sp>
      <p:sp>
        <p:nvSpPr>
          <p:cNvPr id="15" name="TextBox 14">
            <a:extLst>
              <a:ext uri="{FF2B5EF4-FFF2-40B4-BE49-F238E27FC236}">
                <a16:creationId xmlns:a16="http://schemas.microsoft.com/office/drawing/2014/main" id="{C9D60946-B8A3-186F-E21F-67DB98563337}"/>
              </a:ext>
            </a:extLst>
          </p:cNvPr>
          <p:cNvSpPr txBox="1"/>
          <p:nvPr/>
        </p:nvSpPr>
        <p:spPr>
          <a:xfrm>
            <a:off x="1381947" y="1442217"/>
            <a:ext cx="6380103" cy="1384995"/>
          </a:xfrm>
          <a:prstGeom prst="rect">
            <a:avLst/>
          </a:prstGeom>
          <a:noFill/>
        </p:spPr>
        <p:txBody>
          <a:bodyPr wrap="square" rtlCol="0">
            <a:spAutoFit/>
          </a:bodyPr>
          <a:lstStyle/>
          <a:p>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Tools like TextBlob were employed to standardize specific column data entries, addressing variations and ensuring data uniformity</a:t>
            </a:r>
          </a:p>
          <a:p>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(pip install textblob)</a:t>
            </a:r>
          </a:p>
          <a:p>
            <a:pPr algn="l"/>
            <a:endPar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Each cleaned version of the data frames was saved into CSV files for future use.</a:t>
            </a:r>
          </a:p>
        </p:txBody>
      </p:sp>
      <p:pic>
        <p:nvPicPr>
          <p:cNvPr id="4" name="Picture 3">
            <a:extLst>
              <a:ext uri="{FF2B5EF4-FFF2-40B4-BE49-F238E27FC236}">
                <a16:creationId xmlns:a16="http://schemas.microsoft.com/office/drawing/2014/main" id="{DBDE6E4D-5F0D-C52B-B4E3-44873B59F147}"/>
              </a:ext>
            </a:extLst>
          </p:cNvPr>
          <p:cNvPicPr>
            <a:picLocks noChangeAspect="1"/>
          </p:cNvPicPr>
          <p:nvPr/>
        </p:nvPicPr>
        <p:blipFill>
          <a:blip r:embed="rId3"/>
          <a:stretch>
            <a:fillRect/>
          </a:stretch>
        </p:blipFill>
        <p:spPr>
          <a:xfrm>
            <a:off x="5076068" y="3056361"/>
            <a:ext cx="3743325" cy="1905000"/>
          </a:xfrm>
          <a:prstGeom prst="rect">
            <a:avLst/>
          </a:prstGeom>
        </p:spPr>
      </p:pic>
      <p:pic>
        <p:nvPicPr>
          <p:cNvPr id="7" name="Picture 6">
            <a:extLst>
              <a:ext uri="{FF2B5EF4-FFF2-40B4-BE49-F238E27FC236}">
                <a16:creationId xmlns:a16="http://schemas.microsoft.com/office/drawing/2014/main" id="{09FDB181-4CF2-3A0E-E6D4-0D3FD7CAC3E4}"/>
              </a:ext>
            </a:extLst>
          </p:cNvPr>
          <p:cNvPicPr>
            <a:picLocks noChangeAspect="1"/>
          </p:cNvPicPr>
          <p:nvPr/>
        </p:nvPicPr>
        <p:blipFill>
          <a:blip r:embed="rId4"/>
          <a:stretch>
            <a:fillRect/>
          </a:stretch>
        </p:blipFill>
        <p:spPr>
          <a:xfrm>
            <a:off x="324607" y="2984836"/>
            <a:ext cx="4477863" cy="2048050"/>
          </a:xfrm>
          <a:prstGeom prst="rect">
            <a:avLst/>
          </a:prstGeom>
        </p:spPr>
      </p:pic>
    </p:spTree>
    <p:extLst>
      <p:ext uri="{BB962C8B-B14F-4D97-AF65-F5344CB8AC3E}">
        <p14:creationId xmlns:p14="http://schemas.microsoft.com/office/powerpoint/2010/main" val="247659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sp>
        <p:nvSpPr>
          <p:cNvPr id="2859" name="Google Shape;2859;p57"/>
          <p:cNvSpPr txBox="1">
            <a:spLocks noGrp="1"/>
          </p:cNvSpPr>
          <p:nvPr>
            <p:ph type="title"/>
          </p:nvPr>
        </p:nvSpPr>
        <p:spPr>
          <a:xfrm>
            <a:off x="1813016" y="360658"/>
            <a:ext cx="5517968"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Data Tranformation</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860" name="Google Shape;2860;p57"/>
          <p:cNvSpPr txBox="1">
            <a:spLocks noGrp="1"/>
          </p:cNvSpPr>
          <p:nvPr>
            <p:ph type="subTitle" idx="1"/>
          </p:nvPr>
        </p:nvSpPr>
        <p:spPr>
          <a:xfrm>
            <a:off x="166303" y="2028600"/>
            <a:ext cx="3675900" cy="1895850"/>
          </a:xfrm>
          <a:prstGeom prst="rect">
            <a:avLst/>
          </a:prstGeom>
        </p:spPr>
        <p:txBody>
          <a:bodyPr spcFirstLastPara="1" wrap="square" lIns="91425" tIns="91425" rIns="91425" bIns="91425" anchor="t" anchorCtr="0">
            <a:noAutofit/>
          </a:bodyPr>
          <a:lstStyle/>
          <a:p>
            <a:endPar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 developed an Entity-Relationship Diagram (ERD) to visualize data relationships and ensure database integrity.</a:t>
            </a:r>
          </a:p>
        </p:txBody>
      </p:sp>
      <p:grpSp>
        <p:nvGrpSpPr>
          <p:cNvPr id="2861" name="Google Shape;2861;p57"/>
          <p:cNvGrpSpPr/>
          <p:nvPr/>
        </p:nvGrpSpPr>
        <p:grpSpPr>
          <a:xfrm>
            <a:off x="3635439" y="1247470"/>
            <a:ext cx="5424441" cy="3415136"/>
            <a:chOff x="4919973" y="1518650"/>
            <a:chExt cx="3509100" cy="2106609"/>
          </a:xfrm>
        </p:grpSpPr>
        <p:sp>
          <p:nvSpPr>
            <p:cNvPr id="2862" name="Google Shape;2862;p57"/>
            <p:cNvSpPr/>
            <p:nvPr/>
          </p:nvSpPr>
          <p:spPr>
            <a:xfrm>
              <a:off x="5053731" y="1518650"/>
              <a:ext cx="3241500" cy="1956600"/>
            </a:xfrm>
            <a:prstGeom prst="round2SameRect">
              <a:avLst>
                <a:gd name="adj1" fmla="val 4232"/>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3" name="Google Shape;2863;p57"/>
            <p:cNvSpPr/>
            <p:nvPr/>
          </p:nvSpPr>
          <p:spPr>
            <a:xfrm rot="10800000">
              <a:off x="4919973" y="3475259"/>
              <a:ext cx="3509100" cy="150000"/>
            </a:xfrm>
            <a:prstGeom prst="round2SameRect">
              <a:avLst>
                <a:gd name="adj1" fmla="val 44955"/>
                <a:gd name="adj2" fmla="val 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4" name="Google Shape;2864;p57"/>
            <p:cNvSpPr/>
            <p:nvPr/>
          </p:nvSpPr>
          <p:spPr>
            <a:xfrm>
              <a:off x="6653781" y="1582000"/>
              <a:ext cx="41400" cy="414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a:extLst>
              <a:ext uri="{FF2B5EF4-FFF2-40B4-BE49-F238E27FC236}">
                <a16:creationId xmlns:a16="http://schemas.microsoft.com/office/drawing/2014/main" id="{87127F00-8674-1CAE-17AC-C34A72621439}"/>
              </a:ext>
            </a:extLst>
          </p:cNvPr>
          <p:cNvPicPr>
            <a:picLocks noChangeAspect="1"/>
          </p:cNvPicPr>
          <p:nvPr/>
        </p:nvPicPr>
        <p:blipFill>
          <a:blip r:embed="rId3"/>
          <a:stretch>
            <a:fillRect/>
          </a:stretch>
        </p:blipFill>
        <p:spPr>
          <a:xfrm>
            <a:off x="3916032" y="1350170"/>
            <a:ext cx="4863123" cy="301273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8428-868A-F79A-5FB8-0684B3C3EA42}"/>
              </a:ext>
            </a:extLst>
          </p:cNvPr>
          <p:cNvSpPr>
            <a:spLocks noGrp="1"/>
          </p:cNvSpPr>
          <p:nvPr>
            <p:ph type="title"/>
          </p:nvPr>
        </p:nvSpPr>
        <p:spPr>
          <a:xfrm>
            <a:off x="1371600" y="1795244"/>
            <a:ext cx="6400800" cy="1810547"/>
          </a:xfrm>
        </p:spPr>
        <p:txBody>
          <a:bodyPr/>
          <a:lstStyle/>
          <a:p>
            <a:r>
              <a:rPr lang="en" sz="5400" dirty="0">
                <a:latin typeface="Open Sans" panose="020B0606030504020204" pitchFamily="34" charset="0"/>
                <a:ea typeface="Open Sans" panose="020B0606030504020204" pitchFamily="34" charset="0"/>
                <a:cs typeface="Open Sans" panose="020B0606030504020204" pitchFamily="34" charset="0"/>
              </a:rPr>
              <a:t>Data</a:t>
            </a:r>
            <a:br>
              <a:rPr lang="en" sz="5400" dirty="0">
                <a:latin typeface="Open Sans" panose="020B0606030504020204" pitchFamily="34" charset="0"/>
                <a:ea typeface="Open Sans" panose="020B0606030504020204" pitchFamily="34" charset="0"/>
                <a:cs typeface="Open Sans" panose="020B0606030504020204" pitchFamily="34" charset="0"/>
              </a:rPr>
            </a:br>
            <a:r>
              <a:rPr lang="en" sz="5400" dirty="0">
                <a:latin typeface="Open Sans" panose="020B0606030504020204" pitchFamily="34" charset="0"/>
                <a:ea typeface="Open Sans" panose="020B0606030504020204" pitchFamily="34" charset="0"/>
                <a:cs typeface="Open Sans" panose="020B0606030504020204" pitchFamily="34" charset="0"/>
              </a:rPr>
              <a:t>Load</a:t>
            </a:r>
            <a:endParaRPr lang="en-US" sz="5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60430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Data Load</a:t>
            </a:r>
          </a:p>
        </p:txBody>
      </p:sp>
      <p:sp>
        <p:nvSpPr>
          <p:cNvPr id="15" name="TextBox 14">
            <a:extLst>
              <a:ext uri="{FF2B5EF4-FFF2-40B4-BE49-F238E27FC236}">
                <a16:creationId xmlns:a16="http://schemas.microsoft.com/office/drawing/2014/main" id="{C9D60946-B8A3-186F-E21F-67DB98563337}"/>
              </a:ext>
            </a:extLst>
          </p:cNvPr>
          <p:cNvSpPr txBox="1"/>
          <p:nvPr/>
        </p:nvSpPr>
        <p:spPr>
          <a:xfrm>
            <a:off x="2060176" y="1372346"/>
            <a:ext cx="5530467" cy="2800767"/>
          </a:xfrm>
          <a:prstGeom prst="rect">
            <a:avLst/>
          </a:prstGeom>
          <a:noFill/>
        </p:spPr>
        <p:txBody>
          <a:bodyPr wrap="square" rtlCol="0">
            <a:spAutoFit/>
          </a:bodyPr>
          <a:lstStyle/>
          <a:p>
            <a:pPr algn="l"/>
            <a:r>
              <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data loading process involved creating an Entity-Relationship Diagram (ERD) for tables to ensure alignment with naming conventions and verify primary keys.</a:t>
            </a:r>
          </a:p>
          <a:p>
            <a:pPr algn="l"/>
            <a:endPar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NoSQL and MongoDB could have been used for the non-relation data.</a:t>
            </a:r>
          </a:p>
          <a:p>
            <a:pPr algn="l"/>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 chose Postgres as the database platform due to its familiarity and ease of use in creating a database and uploading the CSV files into respective tables.</a:t>
            </a:r>
          </a:p>
        </p:txBody>
      </p:sp>
    </p:spTree>
    <p:extLst>
      <p:ext uri="{BB962C8B-B14F-4D97-AF65-F5344CB8AC3E}">
        <p14:creationId xmlns:p14="http://schemas.microsoft.com/office/powerpoint/2010/main" val="3563517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1"/>
        <p:cNvGrpSpPr/>
        <p:nvPr/>
      </p:nvGrpSpPr>
      <p:grpSpPr>
        <a:xfrm>
          <a:off x="0" y="0"/>
          <a:ext cx="0" cy="0"/>
          <a:chOff x="0" y="0"/>
          <a:chExt cx="0" cy="0"/>
        </a:xfrm>
      </p:grpSpPr>
      <p:sp>
        <p:nvSpPr>
          <p:cNvPr id="2764" name="Google Shape;2764;p53"/>
          <p:cNvSpPr txBox="1">
            <a:spLocks noGrp="1"/>
          </p:cNvSpPr>
          <p:nvPr>
            <p:ph type="subTitle" idx="1"/>
          </p:nvPr>
        </p:nvSpPr>
        <p:spPr>
          <a:xfrm>
            <a:off x="772936" y="1533970"/>
            <a:ext cx="3859874" cy="1205930"/>
          </a:xfrm>
          <a:prstGeom prst="rect">
            <a:avLst/>
          </a:prstGeom>
        </p:spPr>
        <p:txBody>
          <a:bodyPr spcFirstLastPara="1" wrap="square" lIns="91425" tIns="91425" rIns="91425" bIns="91425" anchor="t" anchorCtr="0">
            <a:noAutofit/>
          </a:bodyPr>
          <a:lstStyle/>
          <a:p>
            <a:pPr marL="0" indent="0"/>
            <a:r>
              <a:rPr lang="en-US" sz="1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Creating a database and uploading the CVS files into their respective tables. </a:t>
            </a:r>
          </a:p>
          <a:p>
            <a:pPr marL="0" indent="0"/>
            <a:endPar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r>
              <a:rPr lang="en-US" sz="1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 SQL query was created to verify table and column alignment with the input files.</a:t>
            </a:r>
          </a:p>
          <a:p>
            <a:pPr algn="l"/>
            <a:endParaRPr lang="en-US" sz="1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0" indent="0"/>
            <a:endParaRPr lang="en-US" sz="1800" b="0" i="0" dirty="0">
              <a:solidFill>
                <a:schemeClr val="tx1"/>
              </a:solidFill>
              <a:effectLst/>
              <a:latin typeface="Raleway "/>
            </a:endParaRPr>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817082DF-2CBC-1308-95CA-D0360E12F0D5}"/>
              </a:ext>
            </a:extLst>
          </p:cNvPr>
          <p:cNvPicPr>
            <a:picLocks noChangeAspect="1"/>
          </p:cNvPicPr>
          <p:nvPr/>
        </p:nvPicPr>
        <p:blipFill>
          <a:blip r:embed="rId3"/>
          <a:stretch>
            <a:fillRect/>
          </a:stretch>
        </p:blipFill>
        <p:spPr>
          <a:xfrm>
            <a:off x="4887723" y="1259741"/>
            <a:ext cx="3623417" cy="3420279"/>
          </a:xfrm>
          <a:prstGeom prst="rect">
            <a:avLst/>
          </a:prstGeom>
        </p:spPr>
      </p:pic>
      <p:sp>
        <p:nvSpPr>
          <p:cNvPr id="5" name="TextBox 4">
            <a:extLst>
              <a:ext uri="{FF2B5EF4-FFF2-40B4-BE49-F238E27FC236}">
                <a16:creationId xmlns:a16="http://schemas.microsoft.com/office/drawing/2014/main" id="{59F7C1B1-451A-2FBB-9148-28DD08D9F6F8}"/>
              </a:ext>
            </a:extLst>
          </p:cNvPr>
          <p:cNvSpPr txBox="1"/>
          <p:nvPr/>
        </p:nvSpPr>
        <p:spPr>
          <a:xfrm>
            <a:off x="2151320" y="463480"/>
            <a:ext cx="4674548" cy="553998"/>
          </a:xfrm>
          <a:prstGeom prst="rect">
            <a:avLst/>
          </a:prstGeom>
          <a:noFill/>
        </p:spPr>
        <p:txBody>
          <a:bodyPr wrap="square">
            <a:spAutoFit/>
          </a:bodyPr>
          <a:lstStyle/>
          <a:p>
            <a:pPr algn="ctr"/>
            <a:r>
              <a:rPr lang="en-US" sz="30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Load </a:t>
            </a:r>
          </a:p>
        </p:txBody>
      </p:sp>
      <p:pic>
        <p:nvPicPr>
          <p:cNvPr id="9" name="Picture 8">
            <a:extLst>
              <a:ext uri="{FF2B5EF4-FFF2-40B4-BE49-F238E27FC236}">
                <a16:creationId xmlns:a16="http://schemas.microsoft.com/office/drawing/2014/main" id="{647F34CB-A3CB-2109-C509-307AA05DD7D3}"/>
              </a:ext>
            </a:extLst>
          </p:cNvPr>
          <p:cNvPicPr>
            <a:picLocks noChangeAspect="1"/>
          </p:cNvPicPr>
          <p:nvPr/>
        </p:nvPicPr>
        <p:blipFill>
          <a:blip r:embed="rId4"/>
          <a:stretch>
            <a:fillRect/>
          </a:stretch>
        </p:blipFill>
        <p:spPr>
          <a:xfrm>
            <a:off x="797657" y="2969880"/>
            <a:ext cx="3690937" cy="14430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1032-E027-21F9-7158-9B853E31CB18}"/>
              </a:ext>
            </a:extLst>
          </p:cNvPr>
          <p:cNvSpPr>
            <a:spLocks noGrp="1"/>
          </p:cNvSpPr>
          <p:nvPr>
            <p:ph type="title"/>
          </p:nvPr>
        </p:nvSpPr>
        <p:spPr>
          <a:xfrm>
            <a:off x="783264" y="1005493"/>
            <a:ext cx="7717500" cy="5943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Group 1 Team</a:t>
            </a:r>
          </a:p>
        </p:txBody>
      </p:sp>
      <p:sp>
        <p:nvSpPr>
          <p:cNvPr id="6" name="Subtitle 5">
            <a:extLst>
              <a:ext uri="{FF2B5EF4-FFF2-40B4-BE49-F238E27FC236}">
                <a16:creationId xmlns:a16="http://schemas.microsoft.com/office/drawing/2014/main" id="{683B9BEE-F91C-98FD-AA0E-EF22BF4C772B}"/>
              </a:ext>
            </a:extLst>
          </p:cNvPr>
          <p:cNvSpPr>
            <a:spLocks noGrp="1"/>
          </p:cNvSpPr>
          <p:nvPr>
            <p:ph type="subTitle" idx="4"/>
          </p:nvPr>
        </p:nvSpPr>
        <p:spPr>
          <a:xfrm>
            <a:off x="1098958" y="2172749"/>
            <a:ext cx="1945266" cy="856201"/>
          </a:xfrm>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Bobbi Fletchall</a:t>
            </a:r>
          </a:p>
        </p:txBody>
      </p:sp>
      <p:sp>
        <p:nvSpPr>
          <p:cNvPr id="7" name="Subtitle 6">
            <a:extLst>
              <a:ext uri="{FF2B5EF4-FFF2-40B4-BE49-F238E27FC236}">
                <a16:creationId xmlns:a16="http://schemas.microsoft.com/office/drawing/2014/main" id="{41A92AD2-0A8D-51B6-4B60-B43469D33D03}"/>
              </a:ext>
            </a:extLst>
          </p:cNvPr>
          <p:cNvSpPr>
            <a:spLocks noGrp="1"/>
          </p:cNvSpPr>
          <p:nvPr>
            <p:ph type="subTitle" idx="5"/>
          </p:nvPr>
        </p:nvSpPr>
        <p:spPr>
          <a:xfrm>
            <a:off x="3674786" y="2172749"/>
            <a:ext cx="2062714" cy="856201"/>
          </a:xfrm>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Linda Jepkorir</a:t>
            </a:r>
          </a:p>
        </p:txBody>
      </p:sp>
      <p:sp>
        <p:nvSpPr>
          <p:cNvPr id="8" name="Subtitle 7">
            <a:extLst>
              <a:ext uri="{FF2B5EF4-FFF2-40B4-BE49-F238E27FC236}">
                <a16:creationId xmlns:a16="http://schemas.microsoft.com/office/drawing/2014/main" id="{8893E792-A108-5432-117B-00513284B4B2}"/>
              </a:ext>
            </a:extLst>
          </p:cNvPr>
          <p:cNvSpPr>
            <a:spLocks noGrp="1"/>
          </p:cNvSpPr>
          <p:nvPr>
            <p:ph type="subTitle" idx="6"/>
          </p:nvPr>
        </p:nvSpPr>
        <p:spPr>
          <a:xfrm>
            <a:off x="6333687" y="2172749"/>
            <a:ext cx="2097437" cy="856201"/>
          </a:xfrm>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Dawn Reynoso</a:t>
            </a:r>
          </a:p>
        </p:txBody>
      </p:sp>
    </p:spTree>
    <p:extLst>
      <p:ext uri="{BB962C8B-B14F-4D97-AF65-F5344CB8AC3E}">
        <p14:creationId xmlns:p14="http://schemas.microsoft.com/office/powerpoint/2010/main" val="11710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60"/>
          <p:cNvSpPr txBox="1">
            <a:spLocks noGrp="1"/>
          </p:cNvSpPr>
          <p:nvPr>
            <p:ph type="title"/>
          </p:nvPr>
        </p:nvSpPr>
        <p:spPr>
          <a:xfrm>
            <a:off x="506748" y="495255"/>
            <a:ext cx="77175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Data Load</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892" name="Google Shape;2892;p60"/>
          <p:cNvSpPr txBox="1"/>
          <p:nvPr/>
        </p:nvSpPr>
        <p:spPr>
          <a:xfrm>
            <a:off x="4817706" y="1090410"/>
            <a:ext cx="3705933" cy="1298603"/>
          </a:xfrm>
          <a:prstGeom prst="rect">
            <a:avLst/>
          </a:prstGeom>
          <a:noFill/>
          <a:ln>
            <a:noFill/>
          </a:ln>
        </p:spPr>
        <p:txBody>
          <a:bodyPr spcFirstLastPara="1" wrap="square" lIns="91425" tIns="91425" rIns="91425" bIns="91425" anchor="t" anchorCtr="0">
            <a:noAutofit/>
          </a:bodyPr>
          <a:lstStyle/>
          <a:p>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Flask and Flask-SQLAlchemy were utilized to retrieve data from the database and load it onto an application using HTML.</a:t>
            </a:r>
          </a:p>
          <a:p>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Steps to use Flask-SQLAlchemy to link to the database. </a:t>
            </a:r>
          </a:p>
          <a:p>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41042F9D-3FC6-67E8-8481-1DDE74EF6C66}"/>
              </a:ext>
            </a:extLst>
          </p:cNvPr>
          <p:cNvPicPr>
            <a:picLocks noChangeAspect="1"/>
          </p:cNvPicPr>
          <p:nvPr/>
        </p:nvPicPr>
        <p:blipFill>
          <a:blip r:embed="rId3"/>
          <a:stretch>
            <a:fillRect/>
          </a:stretch>
        </p:blipFill>
        <p:spPr>
          <a:xfrm>
            <a:off x="506748" y="1249605"/>
            <a:ext cx="4135926" cy="3693645"/>
          </a:xfrm>
          <a:prstGeom prst="rect">
            <a:avLst/>
          </a:prstGeom>
        </p:spPr>
      </p:pic>
      <p:sp>
        <p:nvSpPr>
          <p:cNvPr id="7" name="TextBox 6">
            <a:extLst>
              <a:ext uri="{FF2B5EF4-FFF2-40B4-BE49-F238E27FC236}">
                <a16:creationId xmlns:a16="http://schemas.microsoft.com/office/drawing/2014/main" id="{80129153-8B97-95F6-E22D-72F3CA9E7745}"/>
              </a:ext>
            </a:extLst>
          </p:cNvPr>
          <p:cNvSpPr txBox="1"/>
          <p:nvPr/>
        </p:nvSpPr>
        <p:spPr>
          <a:xfrm>
            <a:off x="5131411" y="2571750"/>
            <a:ext cx="3495803" cy="2492990"/>
          </a:xfrm>
          <a:prstGeom prst="rect">
            <a:avLst/>
          </a:prstGeom>
          <a:noFill/>
        </p:spPr>
        <p:txBody>
          <a:bodyPr wrap="square" rtlCol="0">
            <a:spAutoFit/>
          </a:bodyPr>
          <a:lstStyle/>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Imported the necessary Modules. </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Initializing the Flask Application</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Configuring the Database</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Initializing the Database</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Defining the Database Models </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Defining the Routes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Rendering the HTML template </a:t>
            </a:r>
          </a:p>
        </p:txBody>
      </p:sp>
      <p:sp>
        <p:nvSpPr>
          <p:cNvPr id="8" name="Flowchart: Decision 7">
            <a:extLst>
              <a:ext uri="{FF2B5EF4-FFF2-40B4-BE49-F238E27FC236}">
                <a16:creationId xmlns:a16="http://schemas.microsoft.com/office/drawing/2014/main" id="{22D94F6B-073A-0126-D38E-3D769FDA2030}"/>
              </a:ext>
            </a:extLst>
          </p:cNvPr>
          <p:cNvSpPr/>
          <p:nvPr/>
        </p:nvSpPr>
        <p:spPr>
          <a:xfrm>
            <a:off x="5028218" y="3004944"/>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1" name="Flowchart: Decision 10">
            <a:extLst>
              <a:ext uri="{FF2B5EF4-FFF2-40B4-BE49-F238E27FC236}">
                <a16:creationId xmlns:a16="http://schemas.microsoft.com/office/drawing/2014/main" id="{CFB1D952-F2F0-7233-C5EE-0D0AA2416E8E}"/>
              </a:ext>
            </a:extLst>
          </p:cNvPr>
          <p:cNvSpPr/>
          <p:nvPr/>
        </p:nvSpPr>
        <p:spPr>
          <a:xfrm>
            <a:off x="5026388" y="2606492"/>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2" name="Flowchart: Decision 11">
            <a:extLst>
              <a:ext uri="{FF2B5EF4-FFF2-40B4-BE49-F238E27FC236}">
                <a16:creationId xmlns:a16="http://schemas.microsoft.com/office/drawing/2014/main" id="{0AEE7916-7F0B-84F6-8C8A-01A44BC6AB2B}"/>
              </a:ext>
            </a:extLst>
          </p:cNvPr>
          <p:cNvSpPr/>
          <p:nvPr/>
        </p:nvSpPr>
        <p:spPr>
          <a:xfrm>
            <a:off x="5026388" y="3318261"/>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3" name="Flowchart: Decision 12">
            <a:extLst>
              <a:ext uri="{FF2B5EF4-FFF2-40B4-BE49-F238E27FC236}">
                <a16:creationId xmlns:a16="http://schemas.microsoft.com/office/drawing/2014/main" id="{2C692F6A-8383-B8BA-BEDD-CB91C0A63EDC}"/>
              </a:ext>
            </a:extLst>
          </p:cNvPr>
          <p:cNvSpPr/>
          <p:nvPr/>
        </p:nvSpPr>
        <p:spPr>
          <a:xfrm>
            <a:off x="5009125" y="3706864"/>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4" name="Flowchart: Decision 13">
            <a:extLst>
              <a:ext uri="{FF2B5EF4-FFF2-40B4-BE49-F238E27FC236}">
                <a16:creationId xmlns:a16="http://schemas.microsoft.com/office/drawing/2014/main" id="{510D0DC3-2654-FE8C-4E68-4C2A52412DC6}"/>
              </a:ext>
            </a:extLst>
          </p:cNvPr>
          <p:cNvSpPr/>
          <p:nvPr/>
        </p:nvSpPr>
        <p:spPr>
          <a:xfrm>
            <a:off x="5009125" y="4089613"/>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5" name="Flowchart: Decision 14">
            <a:extLst>
              <a:ext uri="{FF2B5EF4-FFF2-40B4-BE49-F238E27FC236}">
                <a16:creationId xmlns:a16="http://schemas.microsoft.com/office/drawing/2014/main" id="{930CE0F2-410D-47B1-E006-494D73E9F737}"/>
              </a:ext>
            </a:extLst>
          </p:cNvPr>
          <p:cNvSpPr/>
          <p:nvPr/>
        </p:nvSpPr>
        <p:spPr>
          <a:xfrm>
            <a:off x="5019163" y="4418633"/>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6" name="Flowchart: Decision 15">
            <a:extLst>
              <a:ext uri="{FF2B5EF4-FFF2-40B4-BE49-F238E27FC236}">
                <a16:creationId xmlns:a16="http://schemas.microsoft.com/office/drawing/2014/main" id="{F7406420-E702-2052-9280-00343E4B031E}"/>
              </a:ext>
            </a:extLst>
          </p:cNvPr>
          <p:cNvSpPr/>
          <p:nvPr/>
        </p:nvSpPr>
        <p:spPr>
          <a:xfrm>
            <a:off x="5043750" y="4796494"/>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E24E2-6223-0545-D80B-AAAFEF8B137F}"/>
              </a:ext>
            </a:extLst>
          </p:cNvPr>
          <p:cNvSpPr>
            <a:spLocks noGrp="1"/>
          </p:cNvSpPr>
          <p:nvPr>
            <p:ph type="title"/>
          </p:nvPr>
        </p:nvSpPr>
        <p:spPr>
          <a:xfrm>
            <a:off x="713250" y="327485"/>
            <a:ext cx="7717500" cy="5943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Flask-SQLAlchemy </a:t>
            </a:r>
          </a:p>
        </p:txBody>
      </p:sp>
      <p:sp>
        <p:nvSpPr>
          <p:cNvPr id="4" name="TextBox 3">
            <a:extLst>
              <a:ext uri="{FF2B5EF4-FFF2-40B4-BE49-F238E27FC236}">
                <a16:creationId xmlns:a16="http://schemas.microsoft.com/office/drawing/2014/main" id="{9490F124-85A1-00F6-67F3-EC3554BE2FE1}"/>
              </a:ext>
            </a:extLst>
          </p:cNvPr>
          <p:cNvSpPr txBox="1"/>
          <p:nvPr/>
        </p:nvSpPr>
        <p:spPr>
          <a:xfrm>
            <a:off x="713251" y="921785"/>
            <a:ext cx="7424268" cy="3847207"/>
          </a:xfrm>
          <a:prstGeom prst="rect">
            <a:avLst/>
          </a:prstGeom>
          <a:noFill/>
        </p:spPr>
        <p:txBody>
          <a:bodyPr wrap="square">
            <a:spAutoFit/>
          </a:bodyPr>
          <a:lstStyle/>
          <a:p>
            <a:pPr algn="l"/>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Flask-SQLAlchemy is an extension for Flask that adds support for SQLAlchemy to Flask </a:t>
            </a: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applications.</a:t>
            </a:r>
          </a:p>
          <a:p>
            <a:pPr algn="l"/>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algn="l"/>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It simplifies the integration of SQLAlchemy with Flask by providing helper functions and</a:t>
            </a:r>
          </a:p>
          <a:p>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patterns specifically tailored for Flask applications.</a:t>
            </a:r>
          </a:p>
          <a:p>
            <a:endPar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Flask-SQLAlchemy simplifies database setup, configuration, and management within Flask</a:t>
            </a: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applications.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It provides Flask-specific features like request-scoped sessions and automatic teardowns.</a:t>
            </a:r>
          </a:p>
          <a:p>
            <a:pPr algn="l"/>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Flask-SQLAlchemy makes it easier to define models and interact with databases within a</a:t>
            </a: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Flask application context.</a:t>
            </a:r>
          </a:p>
          <a:p>
            <a:pPr algn="l"/>
            <a:endPar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 summary, SQLAlchemy is a standalone library for database access and ORM, while Flask-</a:t>
            </a:r>
          </a:p>
          <a:p>
            <a:pPr algn="l"/>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SQLAlchemy is an extension for Flask that integrates SQLAlchemy into Flask applications, </a:t>
            </a: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providing Flask-specific features and simplifying database operations within the Flask framework. </a:t>
            </a:r>
          </a:p>
          <a:p>
            <a:pPr algn="l"/>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you are developing a Flask application and need database support, Flask-SQLAlchemy is typically</a:t>
            </a: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preferred choice as it streamlines the integration process and offers Flask-specific</a:t>
            </a:r>
          </a:p>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4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features.   </a:t>
            </a:r>
          </a:p>
        </p:txBody>
      </p:sp>
      <p:sp>
        <p:nvSpPr>
          <p:cNvPr id="3" name="Flowchart: Decision 2">
            <a:extLst>
              <a:ext uri="{FF2B5EF4-FFF2-40B4-BE49-F238E27FC236}">
                <a16:creationId xmlns:a16="http://schemas.microsoft.com/office/drawing/2014/main" id="{0EC92269-9269-8D26-3D2F-B78A089F9EDE}"/>
              </a:ext>
            </a:extLst>
          </p:cNvPr>
          <p:cNvSpPr/>
          <p:nvPr/>
        </p:nvSpPr>
        <p:spPr>
          <a:xfrm>
            <a:off x="784154" y="980902"/>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6" name="Flowchart: Decision 5">
            <a:extLst>
              <a:ext uri="{FF2B5EF4-FFF2-40B4-BE49-F238E27FC236}">
                <a16:creationId xmlns:a16="http://schemas.microsoft.com/office/drawing/2014/main" id="{A52B41A5-8684-5800-8CFE-73F179BEE733}"/>
              </a:ext>
            </a:extLst>
          </p:cNvPr>
          <p:cNvSpPr/>
          <p:nvPr/>
        </p:nvSpPr>
        <p:spPr>
          <a:xfrm>
            <a:off x="784764" y="2046379"/>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7" name="Flowchart: Decision 6">
            <a:extLst>
              <a:ext uri="{FF2B5EF4-FFF2-40B4-BE49-F238E27FC236}">
                <a16:creationId xmlns:a16="http://schemas.microsoft.com/office/drawing/2014/main" id="{387DEFCE-1794-68D1-9521-F6EBA7178D00}"/>
              </a:ext>
            </a:extLst>
          </p:cNvPr>
          <p:cNvSpPr/>
          <p:nvPr/>
        </p:nvSpPr>
        <p:spPr>
          <a:xfrm>
            <a:off x="800880" y="3546418"/>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8" name="Flowchart: Decision 7">
            <a:extLst>
              <a:ext uri="{FF2B5EF4-FFF2-40B4-BE49-F238E27FC236}">
                <a16:creationId xmlns:a16="http://schemas.microsoft.com/office/drawing/2014/main" id="{ED287353-A00E-45F3-4D92-3D47DDDB532F}"/>
              </a:ext>
            </a:extLst>
          </p:cNvPr>
          <p:cNvSpPr/>
          <p:nvPr/>
        </p:nvSpPr>
        <p:spPr>
          <a:xfrm>
            <a:off x="794660" y="2993865"/>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9" name="Flowchart: Decision 8">
            <a:extLst>
              <a:ext uri="{FF2B5EF4-FFF2-40B4-BE49-F238E27FC236}">
                <a16:creationId xmlns:a16="http://schemas.microsoft.com/office/drawing/2014/main" id="{FEAA8EA6-93B6-DED2-AF83-A05D9180485D}"/>
              </a:ext>
            </a:extLst>
          </p:cNvPr>
          <p:cNvSpPr/>
          <p:nvPr/>
        </p:nvSpPr>
        <p:spPr>
          <a:xfrm>
            <a:off x="784764" y="1534246"/>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0" name="Flowchart: Decision 9">
            <a:extLst>
              <a:ext uri="{FF2B5EF4-FFF2-40B4-BE49-F238E27FC236}">
                <a16:creationId xmlns:a16="http://schemas.microsoft.com/office/drawing/2014/main" id="{621BFA66-D273-4371-23D9-8E4607A98739}"/>
              </a:ext>
            </a:extLst>
          </p:cNvPr>
          <p:cNvSpPr/>
          <p:nvPr/>
        </p:nvSpPr>
        <p:spPr>
          <a:xfrm>
            <a:off x="794660" y="2621887"/>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Tree>
    <p:extLst>
      <p:ext uri="{BB962C8B-B14F-4D97-AF65-F5344CB8AC3E}">
        <p14:creationId xmlns:p14="http://schemas.microsoft.com/office/powerpoint/2010/main" val="3611597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a:xfrm>
            <a:off x="713250" y="548331"/>
            <a:ext cx="7717500" cy="5943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Data Load </a:t>
            </a:r>
          </a:p>
        </p:txBody>
      </p:sp>
      <p:sp>
        <p:nvSpPr>
          <p:cNvPr id="15" name="TextBox 14">
            <a:extLst>
              <a:ext uri="{FF2B5EF4-FFF2-40B4-BE49-F238E27FC236}">
                <a16:creationId xmlns:a16="http://schemas.microsoft.com/office/drawing/2014/main" id="{C9D60946-B8A3-186F-E21F-67DB98563337}"/>
              </a:ext>
            </a:extLst>
          </p:cNvPr>
          <p:cNvSpPr txBox="1"/>
          <p:nvPr/>
        </p:nvSpPr>
        <p:spPr>
          <a:xfrm>
            <a:off x="2207640" y="1633160"/>
            <a:ext cx="5530467" cy="523220"/>
          </a:xfrm>
          <a:prstGeom prst="rect">
            <a:avLst/>
          </a:prstGeom>
          <a:noFill/>
        </p:spPr>
        <p:txBody>
          <a:bodyPr wrap="square" rtlCol="0">
            <a:spAutoFit/>
          </a:bodyPr>
          <a:lstStyle/>
          <a:p>
            <a:pPr algn="l"/>
            <a:endParaRPr lang="en-US" b="0" i="0" dirty="0">
              <a:solidFill>
                <a:schemeClr val="tx1"/>
              </a:solidFill>
              <a:effectLst/>
              <a:latin typeface="Söhne"/>
            </a:endParaRPr>
          </a:p>
          <a:p>
            <a:r>
              <a:rPr lang="en-US" dirty="0"/>
              <a:t>. </a:t>
            </a:r>
          </a:p>
        </p:txBody>
      </p:sp>
      <p:pic>
        <p:nvPicPr>
          <p:cNvPr id="4" name="Picture 3">
            <a:extLst>
              <a:ext uri="{FF2B5EF4-FFF2-40B4-BE49-F238E27FC236}">
                <a16:creationId xmlns:a16="http://schemas.microsoft.com/office/drawing/2014/main" id="{839FD2B2-A01A-C686-99F5-09E54BF90179}"/>
              </a:ext>
            </a:extLst>
          </p:cNvPr>
          <p:cNvPicPr>
            <a:picLocks noChangeAspect="1"/>
          </p:cNvPicPr>
          <p:nvPr/>
        </p:nvPicPr>
        <p:blipFill>
          <a:blip r:embed="rId3"/>
          <a:stretch>
            <a:fillRect/>
          </a:stretch>
        </p:blipFill>
        <p:spPr>
          <a:xfrm>
            <a:off x="5753780" y="1381586"/>
            <a:ext cx="2676970" cy="3512817"/>
          </a:xfrm>
          <a:prstGeom prst="rect">
            <a:avLst/>
          </a:prstGeom>
        </p:spPr>
      </p:pic>
      <p:sp>
        <p:nvSpPr>
          <p:cNvPr id="7" name="TextBox 6">
            <a:extLst>
              <a:ext uri="{FF2B5EF4-FFF2-40B4-BE49-F238E27FC236}">
                <a16:creationId xmlns:a16="http://schemas.microsoft.com/office/drawing/2014/main" id="{77FD6206-979C-77AE-8EBE-1F3EB9A9C24F}"/>
              </a:ext>
            </a:extLst>
          </p:cNvPr>
          <p:cNvSpPr txBox="1"/>
          <p:nvPr/>
        </p:nvSpPr>
        <p:spPr>
          <a:xfrm>
            <a:off x="1161601" y="1580332"/>
            <a:ext cx="4383157" cy="3200876"/>
          </a:xfrm>
          <a:prstGeom prst="rect">
            <a:avLst/>
          </a:prstGeom>
          <a:noFill/>
        </p:spPr>
        <p:txBody>
          <a:bodyPr wrap="squar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The HTML file is a template used to deliver the data retrieved from the Flask application </a:t>
            </a:r>
          </a:p>
          <a:p>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Using the Basic HTML template format: </a:t>
            </a:r>
          </a:p>
          <a:p>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The document type was declared. </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HTML Structure</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Head Section</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Body Section</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Data Tables</a:t>
            </a:r>
          </a:p>
          <a:p>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Data Display placeholders</a:t>
            </a:r>
          </a:p>
        </p:txBody>
      </p:sp>
      <p:sp>
        <p:nvSpPr>
          <p:cNvPr id="10" name="Flowchart: Decision 9">
            <a:extLst>
              <a:ext uri="{FF2B5EF4-FFF2-40B4-BE49-F238E27FC236}">
                <a16:creationId xmlns:a16="http://schemas.microsoft.com/office/drawing/2014/main" id="{2F3A1479-6B74-D9D2-9C4F-BEF4E744A66A}"/>
              </a:ext>
            </a:extLst>
          </p:cNvPr>
          <p:cNvSpPr/>
          <p:nvPr/>
        </p:nvSpPr>
        <p:spPr>
          <a:xfrm>
            <a:off x="1147579" y="2302729"/>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1" name="Flowchart: Decision 10">
            <a:extLst>
              <a:ext uri="{FF2B5EF4-FFF2-40B4-BE49-F238E27FC236}">
                <a16:creationId xmlns:a16="http://schemas.microsoft.com/office/drawing/2014/main" id="{86E9C68F-834F-F713-9682-A6B4EB1D0F28}"/>
              </a:ext>
            </a:extLst>
          </p:cNvPr>
          <p:cNvSpPr/>
          <p:nvPr/>
        </p:nvSpPr>
        <p:spPr>
          <a:xfrm>
            <a:off x="1147579" y="2697254"/>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2" name="Flowchart: Decision 11">
            <a:extLst>
              <a:ext uri="{FF2B5EF4-FFF2-40B4-BE49-F238E27FC236}">
                <a16:creationId xmlns:a16="http://schemas.microsoft.com/office/drawing/2014/main" id="{10197A3B-00CD-D896-2B0D-9AAC14395662}"/>
              </a:ext>
            </a:extLst>
          </p:cNvPr>
          <p:cNvSpPr/>
          <p:nvPr/>
        </p:nvSpPr>
        <p:spPr>
          <a:xfrm>
            <a:off x="1147579" y="3047751"/>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3" name="Flowchart: Decision 12">
            <a:extLst>
              <a:ext uri="{FF2B5EF4-FFF2-40B4-BE49-F238E27FC236}">
                <a16:creationId xmlns:a16="http://schemas.microsoft.com/office/drawing/2014/main" id="{94DA3647-FC00-7B2E-83F8-DCD881F6191B}"/>
              </a:ext>
            </a:extLst>
          </p:cNvPr>
          <p:cNvSpPr/>
          <p:nvPr/>
        </p:nvSpPr>
        <p:spPr>
          <a:xfrm>
            <a:off x="1142103" y="3405985"/>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4" name="Flowchart: Decision 13">
            <a:extLst>
              <a:ext uri="{FF2B5EF4-FFF2-40B4-BE49-F238E27FC236}">
                <a16:creationId xmlns:a16="http://schemas.microsoft.com/office/drawing/2014/main" id="{FF31D6E7-6DBC-580A-A7D8-0EA24C58C800}"/>
              </a:ext>
            </a:extLst>
          </p:cNvPr>
          <p:cNvSpPr/>
          <p:nvPr/>
        </p:nvSpPr>
        <p:spPr>
          <a:xfrm>
            <a:off x="1147615" y="3778434"/>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16" name="Flowchart: Decision 15">
            <a:extLst>
              <a:ext uri="{FF2B5EF4-FFF2-40B4-BE49-F238E27FC236}">
                <a16:creationId xmlns:a16="http://schemas.microsoft.com/office/drawing/2014/main" id="{47DD7D55-8741-4128-E05D-AB5A0C20A54F}"/>
              </a:ext>
            </a:extLst>
          </p:cNvPr>
          <p:cNvSpPr/>
          <p:nvPr/>
        </p:nvSpPr>
        <p:spPr>
          <a:xfrm>
            <a:off x="1142103" y="4172959"/>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3" name="Flowchart: Decision 2">
            <a:extLst>
              <a:ext uri="{FF2B5EF4-FFF2-40B4-BE49-F238E27FC236}">
                <a16:creationId xmlns:a16="http://schemas.microsoft.com/office/drawing/2014/main" id="{95FF5A4A-57EE-BA94-A88B-3420180D8F03}"/>
              </a:ext>
            </a:extLst>
          </p:cNvPr>
          <p:cNvSpPr/>
          <p:nvPr/>
        </p:nvSpPr>
        <p:spPr>
          <a:xfrm>
            <a:off x="1161601" y="4523456"/>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Tree>
    <p:extLst>
      <p:ext uri="{BB962C8B-B14F-4D97-AF65-F5344CB8AC3E}">
        <p14:creationId xmlns:p14="http://schemas.microsoft.com/office/powerpoint/2010/main" val="3480777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8428-868A-F79A-5FB8-0684B3C3EA42}"/>
              </a:ext>
            </a:extLst>
          </p:cNvPr>
          <p:cNvSpPr>
            <a:spLocks noGrp="1"/>
          </p:cNvSpPr>
          <p:nvPr>
            <p:ph type="title"/>
          </p:nvPr>
        </p:nvSpPr>
        <p:spPr/>
        <p:txBody>
          <a:bodyPr/>
          <a:lstStyle/>
          <a:p>
            <a:r>
              <a:rPr lang="en" sz="5400" dirty="0">
                <a:latin typeface="Open Sans" panose="020B0606030504020204" pitchFamily="34" charset="0"/>
                <a:ea typeface="Open Sans" panose="020B0606030504020204" pitchFamily="34" charset="0"/>
                <a:cs typeface="Open Sans" panose="020B0606030504020204" pitchFamily="34" charset="0"/>
              </a:rPr>
              <a:t>Data O</a:t>
            </a:r>
            <a:r>
              <a:rPr lang="en-US" sz="5400" dirty="0">
                <a:latin typeface="Open Sans" panose="020B0606030504020204" pitchFamily="34" charset="0"/>
                <a:ea typeface="Open Sans" panose="020B0606030504020204" pitchFamily="34" charset="0"/>
                <a:cs typeface="Open Sans" panose="020B0606030504020204" pitchFamily="34" charset="0"/>
              </a:rPr>
              <a:t>u</a:t>
            </a:r>
            <a:r>
              <a:rPr lang="en" sz="5400" dirty="0">
                <a:latin typeface="Open Sans" panose="020B0606030504020204" pitchFamily="34" charset="0"/>
                <a:ea typeface="Open Sans" panose="020B0606030504020204" pitchFamily="34" charset="0"/>
                <a:cs typeface="Open Sans" panose="020B0606030504020204" pitchFamily="34" charset="0"/>
              </a:rPr>
              <a:t>tput </a:t>
            </a:r>
            <a:endParaRPr lang="en-US" sz="5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53346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5E27F0-BD38-866F-3981-D1154FFEE779}"/>
              </a:ext>
            </a:extLst>
          </p:cNvPr>
          <p:cNvSpPr>
            <a:spLocks noGrp="1"/>
          </p:cNvSpPr>
          <p:nvPr>
            <p:ph type="title"/>
          </p:nvPr>
        </p:nvSpPr>
        <p:spPr>
          <a:xfrm>
            <a:off x="232490" y="215431"/>
            <a:ext cx="7717500" cy="594300"/>
          </a:xfrm>
        </p:spPr>
        <p:txBody>
          <a:bodyPr/>
          <a:lstStyle/>
          <a:p>
            <a:r>
              <a:rPr lang="en-US" sz="3000" dirty="0">
                <a:latin typeface="Open Sans" panose="020B0606030504020204" pitchFamily="34" charset="0"/>
                <a:ea typeface="Open Sans" panose="020B0606030504020204" pitchFamily="34" charset="0"/>
                <a:cs typeface="Open Sans" panose="020B0606030504020204" pitchFamily="34" charset="0"/>
              </a:rPr>
              <a:t>Data Output </a:t>
            </a:r>
          </a:p>
        </p:txBody>
      </p:sp>
      <p:pic>
        <p:nvPicPr>
          <p:cNvPr id="9" name="Picture 8">
            <a:extLst>
              <a:ext uri="{FF2B5EF4-FFF2-40B4-BE49-F238E27FC236}">
                <a16:creationId xmlns:a16="http://schemas.microsoft.com/office/drawing/2014/main" id="{DF0BAAD7-FCD1-CBB6-DEE4-A9C04BBB7253}"/>
              </a:ext>
            </a:extLst>
          </p:cNvPr>
          <p:cNvPicPr>
            <a:picLocks noChangeAspect="1"/>
          </p:cNvPicPr>
          <p:nvPr/>
        </p:nvPicPr>
        <p:blipFill>
          <a:blip r:embed="rId3"/>
          <a:stretch>
            <a:fillRect/>
          </a:stretch>
        </p:blipFill>
        <p:spPr>
          <a:xfrm>
            <a:off x="4572000" y="3399764"/>
            <a:ext cx="4047413" cy="1641449"/>
          </a:xfrm>
          <a:prstGeom prst="rect">
            <a:avLst/>
          </a:prstGeom>
        </p:spPr>
      </p:pic>
      <p:pic>
        <p:nvPicPr>
          <p:cNvPr id="15" name="Picture 14">
            <a:extLst>
              <a:ext uri="{FF2B5EF4-FFF2-40B4-BE49-F238E27FC236}">
                <a16:creationId xmlns:a16="http://schemas.microsoft.com/office/drawing/2014/main" id="{8759DEA9-99E7-3385-A86C-55240F1F6014}"/>
              </a:ext>
            </a:extLst>
          </p:cNvPr>
          <p:cNvPicPr>
            <a:picLocks noChangeAspect="1"/>
          </p:cNvPicPr>
          <p:nvPr/>
        </p:nvPicPr>
        <p:blipFill>
          <a:blip r:embed="rId4"/>
          <a:stretch>
            <a:fillRect/>
          </a:stretch>
        </p:blipFill>
        <p:spPr>
          <a:xfrm>
            <a:off x="4572000" y="1265381"/>
            <a:ext cx="4047413" cy="1967848"/>
          </a:xfrm>
          <a:prstGeom prst="rect">
            <a:avLst/>
          </a:prstGeom>
        </p:spPr>
      </p:pic>
      <p:sp>
        <p:nvSpPr>
          <p:cNvPr id="16" name="TextBox 15">
            <a:extLst>
              <a:ext uri="{FF2B5EF4-FFF2-40B4-BE49-F238E27FC236}">
                <a16:creationId xmlns:a16="http://schemas.microsoft.com/office/drawing/2014/main" id="{CD67D27B-9968-CD76-8810-7BA4B6F8AAAE}"/>
              </a:ext>
            </a:extLst>
          </p:cNvPr>
          <p:cNvSpPr txBox="1"/>
          <p:nvPr/>
        </p:nvSpPr>
        <p:spPr>
          <a:xfrm>
            <a:off x="4749972" y="806989"/>
            <a:ext cx="3355908" cy="338554"/>
          </a:xfrm>
          <a:prstGeom prst="rect">
            <a:avLst/>
          </a:prstGeom>
          <a:noFill/>
        </p:spPr>
        <p:txBody>
          <a:bodyPr wrap="square" rtlCol="0">
            <a:spAutoFit/>
          </a:bodyPr>
          <a:lstStyle/>
          <a:p>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output to the HTML table </a:t>
            </a:r>
          </a:p>
        </p:txBody>
      </p:sp>
      <p:sp>
        <p:nvSpPr>
          <p:cNvPr id="3" name="TextBox 2">
            <a:extLst>
              <a:ext uri="{FF2B5EF4-FFF2-40B4-BE49-F238E27FC236}">
                <a16:creationId xmlns:a16="http://schemas.microsoft.com/office/drawing/2014/main" id="{C70E05F2-7D70-1CF6-7467-603AD96A4B31}"/>
              </a:ext>
            </a:extLst>
          </p:cNvPr>
          <p:cNvSpPr txBox="1"/>
          <p:nvPr/>
        </p:nvSpPr>
        <p:spPr>
          <a:xfrm>
            <a:off x="479400" y="868279"/>
            <a:ext cx="3754975" cy="338554"/>
          </a:xfrm>
          <a:prstGeom prst="rect">
            <a:avLst/>
          </a:prstGeom>
          <a:noFill/>
        </p:spPr>
        <p:txBody>
          <a:bodyPr wrap="square" rtlCol="0">
            <a:spAutoFit/>
          </a:bodyPr>
          <a:lstStyle/>
          <a:p>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output to Panda Data Frame</a:t>
            </a:r>
          </a:p>
        </p:txBody>
      </p:sp>
      <p:pic>
        <p:nvPicPr>
          <p:cNvPr id="6" name="Picture 5">
            <a:extLst>
              <a:ext uri="{FF2B5EF4-FFF2-40B4-BE49-F238E27FC236}">
                <a16:creationId xmlns:a16="http://schemas.microsoft.com/office/drawing/2014/main" id="{0EA4EB98-E32E-18AB-FE50-BCE3486140AB}"/>
              </a:ext>
            </a:extLst>
          </p:cNvPr>
          <p:cNvPicPr>
            <a:picLocks noChangeAspect="1"/>
          </p:cNvPicPr>
          <p:nvPr/>
        </p:nvPicPr>
        <p:blipFill>
          <a:blip r:embed="rId5"/>
          <a:stretch>
            <a:fillRect/>
          </a:stretch>
        </p:blipFill>
        <p:spPr>
          <a:xfrm>
            <a:off x="662731" y="1265381"/>
            <a:ext cx="3157644" cy="3775832"/>
          </a:xfrm>
          <a:prstGeom prst="rect">
            <a:avLst/>
          </a:prstGeom>
        </p:spPr>
      </p:pic>
    </p:spTree>
    <p:extLst>
      <p:ext uri="{BB962C8B-B14F-4D97-AF65-F5344CB8AC3E}">
        <p14:creationId xmlns:p14="http://schemas.microsoft.com/office/powerpoint/2010/main" val="2241376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8428-868A-F79A-5FB8-0684B3C3EA42}"/>
              </a:ext>
            </a:extLst>
          </p:cNvPr>
          <p:cNvSpPr>
            <a:spLocks noGrp="1"/>
          </p:cNvSpPr>
          <p:nvPr>
            <p:ph type="title"/>
          </p:nvPr>
        </p:nvSpPr>
        <p:spPr/>
        <p:txBody>
          <a:bodyPr/>
          <a:lstStyle/>
          <a:p>
            <a:r>
              <a:rPr lang="en" sz="5400" dirty="0">
                <a:latin typeface="Open Sans" panose="020B0606030504020204" pitchFamily="34" charset="0"/>
                <a:ea typeface="Open Sans" panose="020B0606030504020204" pitchFamily="34" charset="0"/>
                <a:cs typeface="Open Sans" panose="020B0606030504020204" pitchFamily="34" charset="0"/>
              </a:rPr>
              <a:t>Data Challenges</a:t>
            </a:r>
            <a:endParaRPr lang="en-US" sz="5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86660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a:xfrm>
            <a:off x="610700" y="590774"/>
            <a:ext cx="7717500" cy="5943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Data Challenges</a:t>
            </a:r>
          </a:p>
        </p:txBody>
      </p:sp>
      <p:sp>
        <p:nvSpPr>
          <p:cNvPr id="15" name="TextBox 14">
            <a:extLst>
              <a:ext uri="{FF2B5EF4-FFF2-40B4-BE49-F238E27FC236}">
                <a16:creationId xmlns:a16="http://schemas.microsoft.com/office/drawing/2014/main" id="{C9D60946-B8A3-186F-E21F-67DB98563337}"/>
              </a:ext>
            </a:extLst>
          </p:cNvPr>
          <p:cNvSpPr txBox="1"/>
          <p:nvPr/>
        </p:nvSpPr>
        <p:spPr>
          <a:xfrm>
            <a:off x="1806766" y="1544809"/>
            <a:ext cx="5530467" cy="2462213"/>
          </a:xfrm>
          <a:prstGeom prst="rect">
            <a:avLst/>
          </a:prstGeom>
          <a:noFill/>
        </p:spPr>
        <p:txBody>
          <a:bodyPr wrap="square" rtlCol="0">
            <a:spAutoFit/>
          </a:bodyPr>
          <a:lstStyle/>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During the project, we encountered several data challenges that required careful resolution.</a:t>
            </a:r>
          </a:p>
          <a:p>
            <a:pPr algn="l"/>
            <a:endPar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One challenge was the lack of a primary key related to the healthcare dataset. To address this, a serial index was created as a primary</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key in Postgres during the loading process.</a:t>
            </a:r>
          </a:p>
          <a:p>
            <a:pPr algn="l"/>
            <a:endPar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Another challenge arose when retrieving data using Flask-SQLAlchemy from Postgres. We learned the importance of maintaining proper file structure, such as creating a template folder with the HTML file to ensure proper functioning.</a:t>
            </a:r>
          </a:p>
        </p:txBody>
      </p:sp>
    </p:spTree>
    <p:extLst>
      <p:ext uri="{BB962C8B-B14F-4D97-AF65-F5344CB8AC3E}">
        <p14:creationId xmlns:p14="http://schemas.microsoft.com/office/powerpoint/2010/main" val="409570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a:xfrm>
            <a:off x="653429" y="795874"/>
            <a:ext cx="7717500" cy="5943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Project  Discoveries </a:t>
            </a:r>
          </a:p>
        </p:txBody>
      </p:sp>
      <p:sp>
        <p:nvSpPr>
          <p:cNvPr id="15" name="TextBox 14">
            <a:extLst>
              <a:ext uri="{FF2B5EF4-FFF2-40B4-BE49-F238E27FC236}">
                <a16:creationId xmlns:a16="http://schemas.microsoft.com/office/drawing/2014/main" id="{C9D60946-B8A3-186F-E21F-67DB98563337}"/>
              </a:ext>
            </a:extLst>
          </p:cNvPr>
          <p:cNvSpPr txBox="1"/>
          <p:nvPr/>
        </p:nvSpPr>
        <p:spPr>
          <a:xfrm>
            <a:off x="2051747" y="1710900"/>
            <a:ext cx="5530467" cy="2246769"/>
          </a:xfrm>
          <a:prstGeom prst="rect">
            <a:avLst/>
          </a:prstGeom>
          <a:noFill/>
        </p:spPr>
        <p:txBody>
          <a:bodyPr wrap="square" rtlCol="0">
            <a:spAutoFit/>
          </a:bodyPr>
          <a:lstStyle/>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Our project yielded valuable findings and insights that contributed to our understanding of the ETL process.</a:t>
            </a:r>
          </a:p>
          <a:p>
            <a:pPr algn="l"/>
            <a:endPar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From an ETL perspective, it's crucial to determine the desired output and invest time in selecting the best tools for each project.</a:t>
            </a:r>
          </a:p>
          <a:p>
            <a:pPr algn="l"/>
            <a:endPar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 learned the importance of having contingency plans when data output does not align with expectations, ensuring adaptability and resilience.                                    </a:t>
            </a:r>
          </a:p>
        </p:txBody>
      </p:sp>
    </p:spTree>
    <p:extLst>
      <p:ext uri="{BB962C8B-B14F-4D97-AF65-F5344CB8AC3E}">
        <p14:creationId xmlns:p14="http://schemas.microsoft.com/office/powerpoint/2010/main" val="833472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a:xfrm>
            <a:off x="713250" y="531111"/>
            <a:ext cx="7717500" cy="5943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Project  Discoveries </a:t>
            </a:r>
          </a:p>
        </p:txBody>
      </p:sp>
      <p:sp>
        <p:nvSpPr>
          <p:cNvPr id="15" name="TextBox 14">
            <a:extLst>
              <a:ext uri="{FF2B5EF4-FFF2-40B4-BE49-F238E27FC236}">
                <a16:creationId xmlns:a16="http://schemas.microsoft.com/office/drawing/2014/main" id="{C9D60946-B8A3-186F-E21F-67DB98563337}"/>
              </a:ext>
            </a:extLst>
          </p:cNvPr>
          <p:cNvSpPr txBox="1"/>
          <p:nvPr/>
        </p:nvSpPr>
        <p:spPr>
          <a:xfrm>
            <a:off x="854579" y="1316071"/>
            <a:ext cx="7503208" cy="2893100"/>
          </a:xfrm>
          <a:prstGeom prst="rect">
            <a:avLst/>
          </a:prstGeom>
          <a:noFill/>
        </p:spPr>
        <p:txBody>
          <a:bodyPr wrap="square" rtlCol="0">
            <a:spAutoFit/>
          </a:bodyPr>
          <a:lstStyle/>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 revealed TextBlob saved us time updating discrepancies within the columns</a:t>
            </a:r>
          </a:p>
          <a:p>
            <a:pPr algn="l"/>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 discovered the benefits of using Flask-SQLAlchemy, which integrates </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with </a:t>
            </a:r>
            <a:r>
              <a:rPr lang="en-US"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Flask and Postgres SQL databases, providing a seamless data retrieval and loading process.</a:t>
            </a:r>
          </a:p>
          <a:p>
            <a:pPr algn="l"/>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Ethical consideration of the data:</a:t>
            </a:r>
          </a:p>
          <a:p>
            <a:pPr algn="l"/>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Ethnicity was limited to either Black, White, or Spanish or non-Spanish  therefore </a:t>
            </a:r>
          </a:p>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doesn’t represent the population as a whole</a:t>
            </a:r>
          </a:p>
          <a:p>
            <a:pPr algn="l"/>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algn="l"/>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Data representing a diverse age group. Most data represented data over 50 years of</a:t>
            </a:r>
          </a:p>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age and not necessarily younger age group which trends have shown alarmingly</a:t>
            </a:r>
          </a:p>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getting colon cancer.</a:t>
            </a:r>
            <a:r>
              <a:rPr lang="en-US" dirty="0">
                <a:latin typeface="Open Sans" panose="020B0606030504020204" pitchFamily="34" charset="0"/>
                <a:ea typeface="Open Sans" panose="020B0606030504020204" pitchFamily="34" charset="0"/>
                <a:cs typeface="Open Sans" panose="020B0606030504020204" pitchFamily="34" charset="0"/>
              </a:rPr>
              <a:t> </a:t>
            </a:r>
          </a:p>
        </p:txBody>
      </p:sp>
      <p:sp>
        <p:nvSpPr>
          <p:cNvPr id="3" name="Flowchart: Decision 2">
            <a:extLst>
              <a:ext uri="{FF2B5EF4-FFF2-40B4-BE49-F238E27FC236}">
                <a16:creationId xmlns:a16="http://schemas.microsoft.com/office/drawing/2014/main" id="{015D6D74-194F-DE57-7502-56655CECF4D9}"/>
              </a:ext>
            </a:extLst>
          </p:cNvPr>
          <p:cNvSpPr/>
          <p:nvPr/>
        </p:nvSpPr>
        <p:spPr>
          <a:xfrm>
            <a:off x="1073029" y="2862954"/>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
        <p:nvSpPr>
          <p:cNvPr id="4" name="Flowchart: Decision 3">
            <a:extLst>
              <a:ext uri="{FF2B5EF4-FFF2-40B4-BE49-F238E27FC236}">
                <a16:creationId xmlns:a16="http://schemas.microsoft.com/office/drawing/2014/main" id="{3CA8302A-2B2C-A09B-DE43-75D6CA77A474}"/>
              </a:ext>
            </a:extLst>
          </p:cNvPr>
          <p:cNvSpPr/>
          <p:nvPr/>
        </p:nvSpPr>
        <p:spPr>
          <a:xfrm>
            <a:off x="1088519" y="3501687"/>
            <a:ext cx="112248" cy="170269"/>
          </a:xfrm>
          <a:prstGeom prst="flowChartDecision">
            <a:avLst/>
          </a:prstGeom>
          <a:solidFill>
            <a:schemeClr val="bg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lumOff val="90000"/>
                </a:schemeClr>
              </a:solidFill>
            </a:endParaRPr>
          </a:p>
        </p:txBody>
      </p:sp>
    </p:spTree>
    <p:extLst>
      <p:ext uri="{BB962C8B-B14F-4D97-AF65-F5344CB8AC3E}">
        <p14:creationId xmlns:p14="http://schemas.microsoft.com/office/powerpoint/2010/main" val="4192208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632D-5964-8DFA-DB18-74336F3FCFBA}"/>
              </a:ext>
            </a:extLst>
          </p:cNvPr>
          <p:cNvSpPr>
            <a:spLocks noGrp="1"/>
          </p:cNvSpPr>
          <p:nvPr>
            <p:ph type="title"/>
          </p:nvPr>
        </p:nvSpPr>
        <p:spPr>
          <a:xfrm>
            <a:off x="713250" y="1855552"/>
            <a:ext cx="7717500" cy="1818826"/>
          </a:xfrm>
        </p:spPr>
        <p:txBody>
          <a:bodyPr/>
          <a:lstStyle/>
          <a:p>
            <a:r>
              <a:rPr lang="en-US" sz="5400" dirty="0">
                <a:latin typeface="Open Sans" panose="020B0606030504020204" pitchFamily="34" charset="0"/>
                <a:ea typeface="Open Sans" panose="020B0606030504020204" pitchFamily="34" charset="0"/>
                <a:cs typeface="Open Sans" panose="020B0606030504020204" pitchFamily="34" charset="0"/>
              </a:rPr>
              <a:t>Any Questions</a:t>
            </a:r>
            <a:br>
              <a:rPr lang="en-US" sz="5400" dirty="0">
                <a:latin typeface="Open Sans" panose="020B0606030504020204" pitchFamily="34" charset="0"/>
                <a:ea typeface="Open Sans" panose="020B0606030504020204" pitchFamily="34" charset="0"/>
                <a:cs typeface="Open Sans" panose="020B0606030504020204" pitchFamily="34" charset="0"/>
              </a:rPr>
            </a:br>
            <a:r>
              <a:rPr lang="en-US" sz="54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69446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40"/>
          <p:cNvSpPr txBox="1">
            <a:spLocks noGrp="1"/>
          </p:cNvSpPr>
          <p:nvPr>
            <p:ph type="title"/>
          </p:nvPr>
        </p:nvSpPr>
        <p:spPr>
          <a:xfrm>
            <a:off x="1921077" y="873435"/>
            <a:ext cx="4874005"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Objective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471" name="Google Shape;2471;p40"/>
          <p:cNvSpPr txBox="1">
            <a:spLocks noGrp="1"/>
          </p:cNvSpPr>
          <p:nvPr>
            <p:ph type="body" idx="1"/>
          </p:nvPr>
        </p:nvSpPr>
        <p:spPr>
          <a:xfrm>
            <a:off x="840678" y="2023114"/>
            <a:ext cx="7717500" cy="921422"/>
          </a:xfrm>
          <a:prstGeom prst="rect">
            <a:avLst/>
          </a:prstGeom>
        </p:spPr>
        <p:txBody>
          <a:bodyPr spcFirstLastPara="1" wrap="square" lIns="91425" tIns="91425" rIns="91425" bIns="91425" anchor="t" anchorCtr="0">
            <a:noAutofit/>
          </a:bodyPr>
          <a:lstStyle/>
          <a:p>
            <a:pPr marL="0" indent="0" algn="l">
              <a:buNone/>
            </a:pPr>
            <a:r>
              <a:rPr lang="en-US" sz="1800" dirty="0">
                <a:latin typeface="Open Sans" panose="020B0606030504020204" pitchFamily="34" charset="0"/>
                <a:ea typeface="Open Sans" panose="020B0606030504020204" pitchFamily="34" charset="0"/>
                <a:cs typeface="Open Sans" panose="020B0606030504020204" pitchFamily="34" charset="0"/>
              </a:rPr>
              <a:t>The project aims to simulate a real-life scenario for a data engineer, focusing on handling raw healthcare data and executing the ETL process (Extract, Transform, and Load).  </a:t>
            </a:r>
          </a:p>
          <a:p>
            <a:pPr marL="0" indent="0" algn="l">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2473" name="Google Shape;2473;p40"/>
          <p:cNvSpPr txBox="1"/>
          <p:nvPr/>
        </p:nvSpPr>
        <p:spPr>
          <a:xfrm>
            <a:off x="1478339" y="4055294"/>
            <a:ext cx="2328600" cy="548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000" u="sng" dirty="0">
              <a:solidFill>
                <a:schemeClr val="dk1"/>
              </a:solidFill>
              <a:latin typeface="Lato Black"/>
              <a:ea typeface="Lato Black"/>
              <a:cs typeface="Lato Black"/>
              <a:sym typeface="Lat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632D-5964-8DFA-DB18-74336F3FCFBA}"/>
              </a:ext>
            </a:extLst>
          </p:cNvPr>
          <p:cNvSpPr>
            <a:spLocks noGrp="1"/>
          </p:cNvSpPr>
          <p:nvPr>
            <p:ph type="title"/>
          </p:nvPr>
        </p:nvSpPr>
        <p:spPr>
          <a:xfrm>
            <a:off x="646138" y="1830385"/>
            <a:ext cx="7717500" cy="996706"/>
          </a:xfrm>
        </p:spPr>
        <p:txBody>
          <a:bodyPr/>
          <a:lstStyle/>
          <a:p>
            <a:r>
              <a:rPr lang="en-US" sz="5400" dirty="0">
                <a:latin typeface="Open Sans" panose="020B0606030504020204" pitchFamily="34" charset="0"/>
                <a:ea typeface="Open Sans" panose="020B0606030504020204" pitchFamily="34" charset="0"/>
                <a:cs typeface="Open Sans" panose="020B0606030504020204" pitchFamily="34" charset="0"/>
              </a:rPr>
              <a:t>Thank You</a:t>
            </a:r>
            <a:endParaRPr lang="en-US" sz="54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3766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3F0228E-ED58-4FBE-68C6-C2598EE13987}"/>
              </a:ext>
            </a:extLst>
          </p:cNvPr>
          <p:cNvGraphicFramePr>
            <a:graphicFrameLocks noGrp="1"/>
          </p:cNvGraphicFramePr>
          <p:nvPr>
            <p:extLst>
              <p:ext uri="{D42A27DB-BD31-4B8C-83A1-F6EECF244321}">
                <p14:modId xmlns:p14="http://schemas.microsoft.com/office/powerpoint/2010/main" val="429900633"/>
              </p:ext>
            </p:extLst>
          </p:nvPr>
        </p:nvGraphicFramePr>
        <p:xfrm>
          <a:off x="616424" y="1460973"/>
          <a:ext cx="7736006" cy="3251200"/>
        </p:xfrm>
        <a:graphic>
          <a:graphicData uri="http://schemas.openxmlformats.org/drawingml/2006/table">
            <a:tbl>
              <a:tblPr firstRow="1" bandRow="1">
                <a:tableStyleId>{8D59748B-44EF-4724-81C6-ECEB358FEFB9}</a:tableStyleId>
              </a:tblPr>
              <a:tblGrid>
                <a:gridCol w="2508913">
                  <a:extLst>
                    <a:ext uri="{9D8B030D-6E8A-4147-A177-3AD203B41FA5}">
                      <a16:colId xmlns:a16="http://schemas.microsoft.com/office/drawing/2014/main" val="1303553286"/>
                    </a:ext>
                  </a:extLst>
                </a:gridCol>
                <a:gridCol w="5227093">
                  <a:extLst>
                    <a:ext uri="{9D8B030D-6E8A-4147-A177-3AD203B41FA5}">
                      <a16:colId xmlns:a16="http://schemas.microsoft.com/office/drawing/2014/main" val="3063691765"/>
                    </a:ext>
                  </a:extLst>
                </a:gridCol>
              </a:tblGrid>
              <a:tr h="370840">
                <a:tc>
                  <a:txBody>
                    <a:bodyPr/>
                    <a:lstStyle/>
                    <a:p>
                      <a:r>
                        <a:rPr lang="en-US" sz="800" b="0" i="0" u="none" strike="noStrike" cap="none" dirty="0">
                          <a:solidFill>
                            <a:schemeClr val="tx1"/>
                          </a:solidFill>
                          <a:effectLst/>
                          <a:latin typeface="Arial"/>
                          <a:ea typeface="Arial"/>
                          <a:cs typeface="Arial"/>
                          <a:sym typeface="Arial"/>
                        </a:rPr>
                        <a:t>Duke staging </a:t>
                      </a:r>
                      <a:endParaRPr lang="en-US" sz="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900" b="0" i="0" u="none" strike="noStrike" cap="none" dirty="0">
                          <a:solidFill>
                            <a:schemeClr val="tx1"/>
                          </a:solidFill>
                          <a:effectLst/>
                          <a:latin typeface="Arial"/>
                          <a:ea typeface="Arial"/>
                          <a:cs typeface="Arial"/>
                          <a:sym typeface="Arial"/>
                        </a:rPr>
                        <a:t>Dukes A: invasion into but not through the bowel wall </a:t>
                      </a:r>
                    </a:p>
                    <a:p>
                      <a:r>
                        <a:rPr lang="en-US" sz="900" b="0" i="0" u="none" strike="noStrike" cap="none" dirty="0">
                          <a:solidFill>
                            <a:schemeClr val="tx1"/>
                          </a:solidFill>
                          <a:effectLst/>
                          <a:latin typeface="Arial"/>
                          <a:ea typeface="Arial"/>
                          <a:cs typeface="Arial"/>
                          <a:sym typeface="Arial"/>
                        </a:rPr>
                        <a:t>    (90% 5- year survival) </a:t>
                      </a:r>
                    </a:p>
                    <a:p>
                      <a:br>
                        <a:rPr lang="en-US" sz="900" b="0" i="0" u="none" strike="noStrike" cap="none" dirty="0">
                          <a:solidFill>
                            <a:schemeClr val="tx1"/>
                          </a:solidFill>
                          <a:effectLst/>
                          <a:latin typeface="Arial"/>
                          <a:ea typeface="Arial"/>
                          <a:cs typeface="Arial"/>
                          <a:sym typeface="Arial"/>
                        </a:rPr>
                      </a:br>
                      <a:r>
                        <a:rPr lang="en-US" sz="900" b="0" i="0" u="none" strike="noStrike" cap="none" dirty="0">
                          <a:solidFill>
                            <a:schemeClr val="tx1"/>
                          </a:solidFill>
                          <a:effectLst/>
                          <a:latin typeface="Arial"/>
                          <a:ea typeface="Arial"/>
                          <a:cs typeface="Arial"/>
                          <a:sym typeface="Arial"/>
                        </a:rPr>
                        <a:t>Dukes B: invasion through the bowel wall but not involving</a:t>
                      </a:r>
                    </a:p>
                    <a:p>
                      <a:r>
                        <a:rPr lang="en-US" sz="900" b="0" i="0" u="none" strike="noStrike" cap="none" dirty="0">
                          <a:solidFill>
                            <a:schemeClr val="tx1"/>
                          </a:solidFill>
                          <a:effectLst/>
                          <a:latin typeface="Arial"/>
                          <a:ea typeface="Arial"/>
                          <a:cs typeface="Arial"/>
                          <a:sym typeface="Arial"/>
                        </a:rPr>
                        <a:t>    lymph nodes (70% 5-year survival)</a:t>
                      </a:r>
                    </a:p>
                    <a:p>
                      <a:br>
                        <a:rPr lang="en-US" sz="900" b="0" i="0" u="none" strike="noStrike" cap="none" dirty="0">
                          <a:solidFill>
                            <a:schemeClr val="tx1"/>
                          </a:solidFill>
                          <a:effectLst/>
                          <a:latin typeface="Arial"/>
                          <a:ea typeface="Arial"/>
                          <a:cs typeface="Arial"/>
                          <a:sym typeface="Arial"/>
                        </a:rPr>
                      </a:br>
                      <a:r>
                        <a:rPr lang="en-US" sz="900" b="0" i="0" u="none" strike="noStrike" cap="none" dirty="0">
                          <a:solidFill>
                            <a:schemeClr val="tx1"/>
                          </a:solidFill>
                          <a:effectLst/>
                          <a:latin typeface="Arial"/>
                          <a:ea typeface="Arial"/>
                          <a:cs typeface="Arial"/>
                          <a:sym typeface="Arial"/>
                        </a:rPr>
                        <a:t>Dukes C: involvement of lymph nodes (30% 5-year survival)</a:t>
                      </a:r>
                    </a:p>
                    <a:p>
                      <a:br>
                        <a:rPr lang="en-US" sz="900" b="0" i="0" u="none" strike="noStrike" cap="none" dirty="0">
                          <a:solidFill>
                            <a:schemeClr val="tx1"/>
                          </a:solidFill>
                          <a:effectLst/>
                          <a:latin typeface="Arial"/>
                          <a:ea typeface="Arial"/>
                          <a:cs typeface="Arial"/>
                          <a:sym typeface="Arial"/>
                        </a:rPr>
                      </a:br>
                      <a:r>
                        <a:rPr lang="en-US" sz="900" b="0" i="0" u="none" strike="noStrike" cap="none" dirty="0">
                          <a:solidFill>
                            <a:schemeClr val="tx1"/>
                          </a:solidFill>
                          <a:effectLst/>
                          <a:latin typeface="Arial"/>
                          <a:ea typeface="Arial"/>
                          <a:cs typeface="Arial"/>
                          <a:sym typeface="Arial"/>
                        </a:rPr>
                        <a:t>Dukes D: widespread metastases</a:t>
                      </a:r>
                      <a:endPar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463287038"/>
                  </a:ext>
                </a:extLst>
              </a:tr>
              <a:tr h="370840">
                <a:tc>
                  <a:txBody>
                    <a:bodyPr/>
                    <a:lstStyle/>
                    <a:p>
                      <a:r>
                        <a:rPr lang="en-US" sz="800" b="0" i="0" u="none" strike="noStrike" cap="none" dirty="0">
                          <a:solidFill>
                            <a:schemeClr val="tx1"/>
                          </a:solidFill>
                          <a:effectLst/>
                          <a:latin typeface="Arial"/>
                          <a:ea typeface="Arial"/>
                          <a:cs typeface="Arial"/>
                          <a:sym typeface="Arial"/>
                        </a:rPr>
                        <a:t>Disease Free Survival (DFS) </a:t>
                      </a:r>
                      <a:endParaRPr lang="en-US" sz="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900" b="0" i="0" u="none" strike="noStrike" cap="none" dirty="0">
                          <a:solidFill>
                            <a:schemeClr val="tx1"/>
                          </a:solidFill>
                          <a:effectLst/>
                          <a:latin typeface="Arial"/>
                          <a:ea typeface="Arial"/>
                          <a:cs typeface="Arial"/>
                          <a:sym typeface="Arial"/>
                        </a:rPr>
                        <a:t>DFS: Disease-free survival, months (survival without the disease returning)</a:t>
                      </a:r>
                      <a:endPar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162684317"/>
                  </a:ext>
                </a:extLst>
              </a:tr>
              <a:tr h="370840">
                <a:tc>
                  <a:txBody>
                    <a:bodyPr/>
                    <a:lstStyle/>
                    <a:p>
                      <a:r>
                        <a:rPr lang="en-US" sz="900" b="0" i="0" u="none" strike="noStrike" cap="none" dirty="0">
                          <a:solidFill>
                            <a:schemeClr val="tx1"/>
                          </a:solidFill>
                          <a:effectLst/>
                          <a:latin typeface="Arial"/>
                          <a:ea typeface="Arial"/>
                          <a:cs typeface="Arial"/>
                          <a:sym typeface="Arial"/>
                        </a:rPr>
                        <a:t>MSI Instability stable </a:t>
                      </a:r>
                      <a:endPar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900" b="0" i="0" u="none" strike="noStrike" cap="none" dirty="0">
                          <a:solidFill>
                            <a:schemeClr val="tx1"/>
                          </a:solidFill>
                          <a:effectLst/>
                          <a:latin typeface="Arial"/>
                          <a:ea typeface="Arial"/>
                          <a:cs typeface="Arial"/>
                          <a:sym typeface="Arial"/>
                        </a:rPr>
                        <a:t>Microsatellite stability and microsatellite instability are the two opposite results of the same biomarker test. When microsatellite DNA segments are unchanged (not mutated) in your colorectal cancer, the tumor (tumor) cells are considered microsatellite stable (MSS).</a:t>
                      </a:r>
                      <a:endPar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4500019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a:solidFill>
                            <a:schemeClr val="tx1"/>
                          </a:solidFill>
                          <a:effectLst/>
                          <a:latin typeface="Arial"/>
                          <a:ea typeface="Arial"/>
                          <a:cs typeface="Arial"/>
                          <a:sym typeface="Arial"/>
                        </a:rPr>
                        <a:t>TNM </a:t>
                      </a:r>
                      <a:br>
                        <a:rPr lang="en-US" sz="800" b="0" i="0" u="none" strike="noStrike" cap="none" dirty="0">
                          <a:solidFill>
                            <a:schemeClr val="tx1"/>
                          </a:solidFill>
                          <a:effectLst/>
                          <a:latin typeface="Arial"/>
                          <a:ea typeface="Arial"/>
                          <a:cs typeface="Arial"/>
                          <a:sym typeface="Arial"/>
                        </a:rPr>
                      </a:br>
                      <a:r>
                        <a:rPr lang="en-US" sz="800" b="0" i="0" u="none" strike="noStrike" cap="none" dirty="0">
                          <a:solidFill>
                            <a:schemeClr val="tx1"/>
                          </a:solidFill>
                          <a:effectLst/>
                          <a:latin typeface="Arial"/>
                          <a:ea typeface="Arial"/>
                          <a:cs typeface="Arial"/>
                          <a:sym typeface="Arial"/>
                        </a:rPr>
                        <a:t>T = tumor size</a:t>
                      </a:r>
                      <a:br>
                        <a:rPr lang="en-US" sz="800" b="0" i="0" u="none" strike="noStrike" cap="none" dirty="0">
                          <a:solidFill>
                            <a:schemeClr val="tx1"/>
                          </a:solidFill>
                          <a:effectLst/>
                          <a:latin typeface="Arial"/>
                          <a:ea typeface="Arial"/>
                          <a:cs typeface="Arial"/>
                          <a:sym typeface="Arial"/>
                        </a:rPr>
                      </a:br>
                      <a:r>
                        <a:rPr lang="en-US" sz="800" b="0" i="0" u="none" strike="noStrike" cap="none" dirty="0">
                          <a:solidFill>
                            <a:schemeClr val="tx1"/>
                          </a:solidFill>
                          <a:effectLst/>
                          <a:latin typeface="Arial"/>
                          <a:ea typeface="Arial"/>
                          <a:cs typeface="Arial"/>
                          <a:sym typeface="Arial"/>
                        </a:rPr>
                        <a:t>N = lymph determines if lymph notes are involved. </a:t>
                      </a:r>
                      <a:br>
                        <a:rPr lang="en-US" sz="800" b="0" i="0" u="none" strike="noStrike" cap="none" dirty="0">
                          <a:solidFill>
                            <a:schemeClr val="tx1"/>
                          </a:solidFill>
                          <a:effectLst/>
                          <a:latin typeface="Arial"/>
                          <a:ea typeface="Arial"/>
                          <a:cs typeface="Arial"/>
                          <a:sym typeface="Arial"/>
                        </a:rPr>
                      </a:br>
                      <a:r>
                        <a:rPr lang="en-US" sz="800" b="0" i="0" u="none" strike="noStrike" cap="none" dirty="0">
                          <a:solidFill>
                            <a:schemeClr val="tx1"/>
                          </a:solidFill>
                          <a:effectLst/>
                          <a:latin typeface="Arial"/>
                          <a:ea typeface="Arial"/>
                          <a:cs typeface="Arial"/>
                          <a:sym typeface="Arial"/>
                        </a:rPr>
                        <a:t>M =  metastases </a:t>
                      </a:r>
                      <a:endParaRPr lang="en-US" sz="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US" sz="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sz="900" b="0" i="0" u="none" strike="noStrike" cap="none" dirty="0">
                          <a:solidFill>
                            <a:schemeClr val="tx1"/>
                          </a:solidFill>
                          <a:effectLst/>
                          <a:latin typeface="Arial"/>
                          <a:ea typeface="Arial"/>
                          <a:cs typeface="Arial"/>
                          <a:sym typeface="Arial"/>
                        </a:rPr>
                        <a:t>T = describes the size of the tumor, with numbers 1 to 4 (1 for small, 4 for large) </a:t>
                      </a:r>
                    </a:p>
                    <a:p>
                      <a:br>
                        <a:rPr lang="en-US" sz="900" b="0" i="0" u="none" strike="noStrike" cap="none" dirty="0">
                          <a:solidFill>
                            <a:schemeClr val="tx1"/>
                          </a:solidFill>
                          <a:effectLst/>
                          <a:latin typeface="Arial"/>
                          <a:ea typeface="Arial"/>
                          <a:cs typeface="Arial"/>
                          <a:sym typeface="Arial"/>
                        </a:rPr>
                      </a:br>
                      <a:r>
                        <a:rPr lang="en-US" sz="900" b="0" i="0" u="none" strike="noStrike" cap="none" dirty="0">
                          <a:solidFill>
                            <a:schemeClr val="tx1"/>
                          </a:solidFill>
                          <a:effectLst/>
                          <a:latin typeface="Arial"/>
                          <a:ea typeface="Arial"/>
                          <a:cs typeface="Arial"/>
                          <a:sym typeface="Arial"/>
                        </a:rPr>
                        <a:t>N  = stands for lymph nodes, with numbers 0 to 3 (0 means no lymph nodes have cancer, </a:t>
                      </a:r>
                    </a:p>
                    <a:p>
                      <a:r>
                        <a:rPr lang="en-US" sz="900" b="0" i="0" u="none" strike="noStrike" cap="none" dirty="0">
                          <a:solidFill>
                            <a:schemeClr val="tx1"/>
                          </a:solidFill>
                          <a:effectLst/>
                          <a:latin typeface="Arial"/>
                          <a:ea typeface="Arial"/>
                          <a:cs typeface="Arial"/>
                          <a:sym typeface="Arial"/>
                        </a:rPr>
                        <a:t>    3 means many do) </a:t>
                      </a:r>
                      <a:br>
                        <a:rPr lang="en-US" sz="900" b="0" i="0" u="none" strike="noStrike" cap="none" dirty="0">
                          <a:solidFill>
                            <a:schemeClr val="tx1"/>
                          </a:solidFill>
                          <a:effectLst/>
                          <a:latin typeface="Arial"/>
                          <a:ea typeface="Arial"/>
                          <a:cs typeface="Arial"/>
                          <a:sym typeface="Arial"/>
                        </a:rPr>
                      </a:br>
                      <a:r>
                        <a:rPr lang="en-US" sz="900" b="0" i="0" u="none" strike="noStrike" cap="none" dirty="0">
                          <a:solidFill>
                            <a:schemeClr val="tx1"/>
                          </a:solidFill>
                          <a:effectLst/>
                          <a:latin typeface="Arial"/>
                          <a:ea typeface="Arial"/>
                          <a:cs typeface="Arial"/>
                          <a:sym typeface="Arial"/>
                        </a:rPr>
                        <a:t>M =  stands for metastases or whether cancer has spread to another part of the body, with</a:t>
                      </a:r>
                    </a:p>
                    <a:p>
                      <a:r>
                        <a:rPr lang="en-US" sz="900" b="0" i="0" u="none" strike="noStrike" cap="none" dirty="0">
                          <a:solidFill>
                            <a:schemeClr val="tx1"/>
                          </a:solidFill>
                          <a:effectLst/>
                          <a:latin typeface="Arial"/>
                          <a:ea typeface="Open Sans" panose="020B0606030504020204" pitchFamily="34" charset="0"/>
                          <a:cs typeface="Arial"/>
                          <a:sym typeface="Arial"/>
                        </a:rPr>
                        <a:t>     </a:t>
                      </a:r>
                      <a:r>
                        <a:rPr lang="en-US" sz="900" b="0" i="0" u="none" strike="noStrike" cap="none" dirty="0">
                          <a:solidFill>
                            <a:schemeClr val="tx1"/>
                          </a:solidFill>
                          <a:effectLst/>
                          <a:latin typeface="Arial"/>
                          <a:ea typeface="Arial"/>
                          <a:cs typeface="Arial"/>
                          <a:sym typeface="Arial"/>
                        </a:rPr>
                        <a:t>numbers 0 or 1 (0 means it has not spread, 1 means it has)</a:t>
                      </a:r>
                      <a:endPar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446684334"/>
                  </a:ext>
                </a:extLst>
              </a:tr>
            </a:tbl>
          </a:graphicData>
        </a:graphic>
      </p:graphicFrame>
      <p:sp>
        <p:nvSpPr>
          <p:cNvPr id="4" name="TextBox 3">
            <a:extLst>
              <a:ext uri="{FF2B5EF4-FFF2-40B4-BE49-F238E27FC236}">
                <a16:creationId xmlns:a16="http://schemas.microsoft.com/office/drawing/2014/main" id="{0C586B62-8435-805C-7213-82B8988CF9B8}"/>
              </a:ext>
            </a:extLst>
          </p:cNvPr>
          <p:cNvSpPr txBox="1"/>
          <p:nvPr/>
        </p:nvSpPr>
        <p:spPr>
          <a:xfrm>
            <a:off x="2886501" y="450376"/>
            <a:ext cx="4060209" cy="584775"/>
          </a:xfrm>
          <a:prstGeom prst="rect">
            <a:avLst/>
          </a:prstGeom>
          <a:noFill/>
        </p:spPr>
        <p:txBody>
          <a:bodyPr wrap="square" rtlCol="0">
            <a:spAutoFit/>
          </a:bodyPr>
          <a:lstStyle/>
          <a:p>
            <a:r>
              <a:rPr lang="en-US" sz="3200" dirty="0">
                <a:solidFill>
                  <a:schemeClr val="tx1"/>
                </a:solidFill>
              </a:rPr>
              <a:t>Definition Table</a:t>
            </a:r>
          </a:p>
        </p:txBody>
      </p:sp>
    </p:spTree>
    <p:extLst>
      <p:ext uri="{BB962C8B-B14F-4D97-AF65-F5344CB8AC3E}">
        <p14:creationId xmlns:p14="http://schemas.microsoft.com/office/powerpoint/2010/main" val="3231759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586B62-8435-805C-7213-82B8988CF9B8}"/>
              </a:ext>
            </a:extLst>
          </p:cNvPr>
          <p:cNvSpPr txBox="1"/>
          <p:nvPr/>
        </p:nvSpPr>
        <p:spPr>
          <a:xfrm>
            <a:off x="2270871" y="531876"/>
            <a:ext cx="5861713" cy="584775"/>
          </a:xfrm>
          <a:prstGeom prst="rect">
            <a:avLst/>
          </a:prstGeom>
          <a:noFill/>
        </p:spPr>
        <p:txBody>
          <a:bodyPr wrap="square" rtlCol="0">
            <a:spAutoFit/>
          </a:bodyPr>
          <a:lstStyle/>
          <a:p>
            <a:r>
              <a:rPr lang="en-US" sz="3200" dirty="0">
                <a:solidFill>
                  <a:schemeClr val="tx1"/>
                </a:solidFill>
              </a:rPr>
              <a:t>Definition Table Continued </a:t>
            </a:r>
          </a:p>
        </p:txBody>
      </p:sp>
      <p:graphicFrame>
        <p:nvGraphicFramePr>
          <p:cNvPr id="2" name="Table 1">
            <a:extLst>
              <a:ext uri="{FF2B5EF4-FFF2-40B4-BE49-F238E27FC236}">
                <a16:creationId xmlns:a16="http://schemas.microsoft.com/office/drawing/2014/main" id="{5C73633F-2BC7-4123-CB6E-543626FE549A}"/>
              </a:ext>
            </a:extLst>
          </p:cNvPr>
          <p:cNvGraphicFramePr>
            <a:graphicFrameLocks noGrp="1"/>
          </p:cNvGraphicFramePr>
          <p:nvPr>
            <p:extLst>
              <p:ext uri="{D42A27DB-BD31-4B8C-83A1-F6EECF244321}">
                <p14:modId xmlns:p14="http://schemas.microsoft.com/office/powerpoint/2010/main" val="2872960301"/>
              </p:ext>
            </p:extLst>
          </p:nvPr>
        </p:nvGraphicFramePr>
        <p:xfrm>
          <a:off x="718781" y="1215314"/>
          <a:ext cx="7572234" cy="3596640"/>
        </p:xfrm>
        <a:graphic>
          <a:graphicData uri="http://schemas.openxmlformats.org/drawingml/2006/table">
            <a:tbl>
              <a:tblPr firstRow="1" bandRow="1">
                <a:tableStyleId>{8D59748B-44EF-4724-81C6-ECEB358FEFB9}</a:tableStyleId>
              </a:tblPr>
              <a:tblGrid>
                <a:gridCol w="1703697">
                  <a:extLst>
                    <a:ext uri="{9D8B030D-6E8A-4147-A177-3AD203B41FA5}">
                      <a16:colId xmlns:a16="http://schemas.microsoft.com/office/drawing/2014/main" val="391385620"/>
                    </a:ext>
                  </a:extLst>
                </a:gridCol>
                <a:gridCol w="5868537">
                  <a:extLst>
                    <a:ext uri="{9D8B030D-6E8A-4147-A177-3AD203B41FA5}">
                      <a16:colId xmlns:a16="http://schemas.microsoft.com/office/drawing/2014/main" val="1280106813"/>
                    </a:ext>
                  </a:extLst>
                </a:gridCol>
              </a:tblGrid>
              <a:tr h="370840">
                <a:tc>
                  <a:txBody>
                    <a:bodyPr/>
                    <a:lstStyle/>
                    <a:p>
                      <a:r>
                        <a:rPr lang="en-US" sz="1400" b="0" i="0" u="none" strike="noStrike" cap="none" dirty="0">
                          <a:solidFill>
                            <a:schemeClr val="tx1"/>
                          </a:solidFill>
                          <a:effectLst/>
                          <a:latin typeface="Arial"/>
                          <a:ea typeface="Arial"/>
                          <a:cs typeface="Arial"/>
                          <a:sym typeface="Arial"/>
                        </a:rPr>
                        <a:t>TNM Staging</a:t>
                      </a:r>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T = primary (main) tumor, which is where the cancer started. The tumor’s size, location, and whether it has grown into nearby areas can all be important. Doctors also check for other nearby tumors.</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The T category can be assigned a letter or a number:</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TX means there’s no information about the primary tumor, or it can’t be measured.</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T0 means there is no evidence of a primary tumor (it cannot be found).</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This means that the cancer cells are only growing in the layer of cells where they started, without growing into deeper layers. This may also be called in situ cancer or pre-cancer.</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A number after the T (such as T1, T2, T3, or T4) might describe the tumor size and/or amount of spread into nearby structures. The higher the T number, the larger the tumor and/or the more it has grown into nearby tissues.</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N = Lymph nodes near the primary tumor usually are checked to find out if cancer has spread into them. Lymph nodes are small, bean-shaped collections of immune cells. Many types of cancer often spread to nearby lymph nodes before they reach other parts of the body. </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The N category can be assigned a letter or a number: </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NX means there’s no information about the nearby lymph nodes, or they can’t be assessed. </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N0 means nearby lymph nodes do not contain cancer. </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A number after the N (such as N1, N2, or N3) might describe the size, location, and/or the number of nearby lymph nodes affected by cancer. The higher the N number, the greater the cancer spread to nearby lymph nodes.</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M: look at other parts of the body to see if the cancer has spread. Cancer spread to parts of the body far from the primary tumor is known as metastasis. </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The M category is assigned a number: </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M0 means that no distant cancer spread has been found. </a:t>
                      </a:r>
                      <a:b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br>
                      <a:r>
                        <a:rPr lang="en-US" sz="8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M1 means that the cancer has been found to have spread to distant organs or tissues.</a:t>
                      </a:r>
                      <a:endParaRPr lang="en-US" sz="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US" dirty="0"/>
                    </a:p>
                  </a:txBody>
                  <a:tcPr/>
                </a:tc>
                <a:extLst>
                  <a:ext uri="{0D108BD9-81ED-4DB2-BD59-A6C34878D82A}">
                    <a16:rowId xmlns:a16="http://schemas.microsoft.com/office/drawing/2014/main" val="71200603"/>
                  </a:ext>
                </a:extLst>
              </a:tr>
            </a:tbl>
          </a:graphicData>
        </a:graphic>
      </p:graphicFrame>
    </p:spTree>
    <p:extLst>
      <p:ext uri="{BB962C8B-B14F-4D97-AF65-F5344CB8AC3E}">
        <p14:creationId xmlns:p14="http://schemas.microsoft.com/office/powerpoint/2010/main" val="2499671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9DB3-29A5-E344-D91C-4FB5766AFD44}"/>
              </a:ext>
            </a:extLst>
          </p:cNvPr>
          <p:cNvSpPr>
            <a:spLocks noGrp="1"/>
          </p:cNvSpPr>
          <p:nvPr>
            <p:ph type="title"/>
          </p:nvPr>
        </p:nvSpPr>
        <p:spPr>
          <a:xfrm>
            <a:off x="878478" y="2274599"/>
            <a:ext cx="7717500" cy="711881"/>
          </a:xfrm>
        </p:spPr>
        <p:txBody>
          <a:bodyPr/>
          <a:lstStyle/>
          <a:p>
            <a:r>
              <a:rPr lang="en-US" sz="1800" b="0" dirty="0">
                <a:latin typeface="Open Sans" panose="020B0606030504020204" pitchFamily="34" charset="0"/>
                <a:ea typeface="Open Sans" panose="020B0606030504020204" pitchFamily="34" charset="0"/>
                <a:cs typeface="Open Sans" panose="020B0606030504020204" pitchFamily="34" charset="0"/>
              </a:rPr>
              <a:t>Colorectal Cancer is the second leading cause of Cancer Deaths in the U.S. approximately 150,00 people will be diagnosed this year.</a:t>
            </a:r>
          </a:p>
        </p:txBody>
      </p:sp>
      <p:sp>
        <p:nvSpPr>
          <p:cNvPr id="3" name="Text Placeholder 2">
            <a:extLst>
              <a:ext uri="{FF2B5EF4-FFF2-40B4-BE49-F238E27FC236}">
                <a16:creationId xmlns:a16="http://schemas.microsoft.com/office/drawing/2014/main" id="{9751211B-FE67-D64D-ACB0-EFEA095C4BCC}"/>
              </a:ext>
            </a:extLst>
          </p:cNvPr>
          <p:cNvSpPr>
            <a:spLocks noGrp="1"/>
          </p:cNvSpPr>
          <p:nvPr>
            <p:ph type="body" idx="1"/>
          </p:nvPr>
        </p:nvSpPr>
        <p:spPr>
          <a:xfrm>
            <a:off x="644884" y="1308189"/>
            <a:ext cx="7717500" cy="629667"/>
          </a:xfrm>
        </p:spPr>
        <p:txBody>
          <a:bodyPr/>
          <a:lstStyle/>
          <a:p>
            <a:pPr marL="152400" indent="0">
              <a:buNone/>
            </a:pPr>
            <a:r>
              <a:rPr lang="en-US" sz="3000" dirty="0">
                <a:latin typeface="Open Sans" panose="020B0606030504020204" pitchFamily="34" charset="0"/>
                <a:ea typeface="Open Sans" panose="020B0606030504020204" pitchFamily="34" charset="0"/>
                <a:cs typeface="Open Sans" panose="020B0606030504020204" pitchFamily="34" charset="0"/>
              </a:rPr>
              <a:t>Data Background</a:t>
            </a:r>
          </a:p>
        </p:txBody>
      </p:sp>
    </p:spTree>
    <p:extLst>
      <p:ext uri="{BB962C8B-B14F-4D97-AF65-F5344CB8AC3E}">
        <p14:creationId xmlns:p14="http://schemas.microsoft.com/office/powerpoint/2010/main" val="3639782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501" name="Google Shape;2501;p41"/>
          <p:cNvSpPr/>
          <p:nvPr/>
        </p:nvSpPr>
        <p:spPr>
          <a:xfrm>
            <a:off x="1097223" y="3509442"/>
            <a:ext cx="731400" cy="731400"/>
          </a:xfrm>
          <a:prstGeom prst="diamond">
            <a:avLst/>
          </a:prstGeom>
          <a:noFill/>
          <a:ln w="19050" cap="flat" cmpd="sng">
            <a:solidFill>
              <a:schemeClr val="accent2"/>
            </a:solidFill>
            <a:prstDash val="solid"/>
            <a:round/>
            <a:headEnd type="none" w="sm" len="sm"/>
            <a:tailEnd type="none" w="sm" len="sm"/>
          </a:ln>
          <a:effectLst>
            <a:outerShdw blurRad="142875" algn="bl" rotWithShape="0">
              <a:schemeClr val="accen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Raleway"/>
              <a:ea typeface="Raleway"/>
              <a:cs typeface="Raleway"/>
              <a:sym typeface="Raleway"/>
            </a:endParaRPr>
          </a:p>
        </p:txBody>
      </p:sp>
      <p:sp>
        <p:nvSpPr>
          <p:cNvPr id="2502" name="Google Shape;2502;p41"/>
          <p:cNvSpPr/>
          <p:nvPr/>
        </p:nvSpPr>
        <p:spPr>
          <a:xfrm>
            <a:off x="1097223" y="2593756"/>
            <a:ext cx="731400" cy="731400"/>
          </a:xfrm>
          <a:prstGeom prst="diamond">
            <a:avLst/>
          </a:prstGeom>
          <a:noFill/>
          <a:ln w="19050" cap="flat" cmpd="sng">
            <a:solidFill>
              <a:schemeClr val="accent2"/>
            </a:solidFill>
            <a:prstDash val="solid"/>
            <a:round/>
            <a:headEnd type="none" w="sm" len="sm"/>
            <a:tailEnd type="none" w="sm" len="sm"/>
          </a:ln>
          <a:effectLst>
            <a:outerShdw blurRad="142875" algn="bl" rotWithShape="0">
              <a:schemeClr val="accen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Raleway"/>
              <a:ea typeface="Raleway"/>
              <a:cs typeface="Raleway"/>
              <a:sym typeface="Raleway"/>
            </a:endParaRPr>
          </a:p>
        </p:txBody>
      </p:sp>
      <p:sp>
        <p:nvSpPr>
          <p:cNvPr id="2503" name="Google Shape;2503;p41"/>
          <p:cNvSpPr/>
          <p:nvPr/>
        </p:nvSpPr>
        <p:spPr>
          <a:xfrm>
            <a:off x="1097223" y="1679356"/>
            <a:ext cx="731400" cy="731400"/>
          </a:xfrm>
          <a:prstGeom prst="diamond">
            <a:avLst/>
          </a:prstGeom>
          <a:noFill/>
          <a:ln w="19050" cap="flat" cmpd="sng">
            <a:solidFill>
              <a:schemeClr val="accent2"/>
            </a:solidFill>
            <a:prstDash val="solid"/>
            <a:round/>
            <a:headEnd type="none" w="sm" len="sm"/>
            <a:tailEnd type="none" w="sm" len="sm"/>
          </a:ln>
          <a:effectLst>
            <a:outerShdw blurRad="142875" algn="bl" rotWithShape="0">
              <a:schemeClr val="accen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Raleway"/>
              <a:ea typeface="Raleway"/>
              <a:cs typeface="Raleway"/>
              <a:sym typeface="Raleway"/>
            </a:endParaRPr>
          </a:p>
        </p:txBody>
      </p:sp>
      <p:sp>
        <p:nvSpPr>
          <p:cNvPr id="2504" name="Google Shape;2504;p41"/>
          <p:cNvSpPr/>
          <p:nvPr/>
        </p:nvSpPr>
        <p:spPr>
          <a:xfrm>
            <a:off x="4750598" y="3510092"/>
            <a:ext cx="731400" cy="731400"/>
          </a:xfrm>
          <a:prstGeom prst="diamond">
            <a:avLst/>
          </a:prstGeom>
          <a:noFill/>
          <a:ln w="19050" cap="flat" cmpd="sng">
            <a:solidFill>
              <a:schemeClr val="accent2"/>
            </a:solidFill>
            <a:prstDash val="solid"/>
            <a:round/>
            <a:headEnd type="none" w="sm" len="sm"/>
            <a:tailEnd type="none" w="sm" len="sm"/>
          </a:ln>
          <a:effectLst>
            <a:outerShdw blurRad="142875" algn="bl" rotWithShape="0">
              <a:schemeClr val="accen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2505" name="Google Shape;2505;p41"/>
          <p:cNvSpPr/>
          <p:nvPr/>
        </p:nvSpPr>
        <p:spPr>
          <a:xfrm>
            <a:off x="4750598" y="2591442"/>
            <a:ext cx="731400" cy="731400"/>
          </a:xfrm>
          <a:prstGeom prst="diamond">
            <a:avLst/>
          </a:prstGeom>
          <a:noFill/>
          <a:ln w="19050" cap="flat" cmpd="sng">
            <a:solidFill>
              <a:schemeClr val="accent2"/>
            </a:solidFill>
            <a:prstDash val="solid"/>
            <a:round/>
            <a:headEnd type="none" w="sm" len="sm"/>
            <a:tailEnd type="none" w="sm" len="sm"/>
          </a:ln>
          <a:effectLst>
            <a:outerShdw blurRad="142875" algn="bl" rotWithShape="0">
              <a:schemeClr val="accen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2506" name="Google Shape;2506;p41"/>
          <p:cNvSpPr/>
          <p:nvPr/>
        </p:nvSpPr>
        <p:spPr>
          <a:xfrm>
            <a:off x="4750598" y="1680006"/>
            <a:ext cx="731400" cy="731400"/>
          </a:xfrm>
          <a:prstGeom prst="diamond">
            <a:avLst/>
          </a:prstGeom>
          <a:noFill/>
          <a:ln w="19050" cap="flat" cmpd="sng">
            <a:solidFill>
              <a:schemeClr val="accent2"/>
            </a:solidFill>
            <a:prstDash val="solid"/>
            <a:round/>
            <a:headEnd type="none" w="sm" len="sm"/>
            <a:tailEnd type="none" w="sm" len="sm"/>
          </a:ln>
          <a:effectLst>
            <a:outerShdw blurRad="142875" algn="bl" rotWithShape="0">
              <a:schemeClr val="accen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2507" name="Google Shape;2507;p41"/>
          <p:cNvSpPr txBox="1">
            <a:spLocks noGrp="1"/>
          </p:cNvSpPr>
          <p:nvPr>
            <p:ph type="title"/>
          </p:nvPr>
        </p:nvSpPr>
        <p:spPr>
          <a:xfrm>
            <a:off x="356447" y="562864"/>
            <a:ext cx="77175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panose="020B0606030504020204" pitchFamily="34" charset="0"/>
                <a:ea typeface="Open Sans" panose="020B0606030504020204" pitchFamily="34" charset="0"/>
                <a:cs typeface="Open Sans" panose="020B0606030504020204" pitchFamily="34" charset="0"/>
              </a:rPr>
              <a:t>Outline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508" name="Google Shape;2508;p41"/>
          <p:cNvSpPr txBox="1">
            <a:spLocks noGrp="1"/>
          </p:cNvSpPr>
          <p:nvPr>
            <p:ph type="title" idx="2"/>
          </p:nvPr>
        </p:nvSpPr>
        <p:spPr>
          <a:xfrm>
            <a:off x="4796198" y="3636500"/>
            <a:ext cx="640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06</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509" name="Google Shape;2509;p41"/>
          <p:cNvSpPr txBox="1">
            <a:spLocks noGrp="1"/>
          </p:cNvSpPr>
          <p:nvPr>
            <p:ph type="subTitle" idx="1"/>
          </p:nvPr>
        </p:nvSpPr>
        <p:spPr>
          <a:xfrm>
            <a:off x="5666472" y="3502325"/>
            <a:ext cx="23775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latin typeface="Open Sans" panose="020B0606030504020204" pitchFamily="34" charset="0"/>
                <a:ea typeface="Open Sans" panose="020B0606030504020204" pitchFamily="34" charset="0"/>
                <a:cs typeface="Open Sans" panose="020B0606030504020204" pitchFamily="34" charset="0"/>
              </a:rPr>
              <a:t>Data Challenges &amp; Findings</a:t>
            </a:r>
            <a:endParaRPr b="0" dirty="0">
              <a:latin typeface="Open Sans" panose="020B0606030504020204" pitchFamily="34" charset="0"/>
              <a:ea typeface="Open Sans" panose="020B0606030504020204" pitchFamily="34" charset="0"/>
              <a:cs typeface="Open Sans" panose="020B0606030504020204" pitchFamily="34" charset="0"/>
            </a:endParaRPr>
          </a:p>
        </p:txBody>
      </p:sp>
      <p:sp>
        <p:nvSpPr>
          <p:cNvPr id="2510" name="Google Shape;2510;p41"/>
          <p:cNvSpPr txBox="1">
            <a:spLocks noGrp="1"/>
          </p:cNvSpPr>
          <p:nvPr>
            <p:ph type="title" idx="3"/>
          </p:nvPr>
        </p:nvSpPr>
        <p:spPr>
          <a:xfrm>
            <a:off x="4796198" y="2720820"/>
            <a:ext cx="640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05</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511" name="Google Shape;2511;p41"/>
          <p:cNvSpPr txBox="1">
            <a:spLocks noGrp="1"/>
          </p:cNvSpPr>
          <p:nvPr>
            <p:ph type="subTitle" idx="4"/>
          </p:nvPr>
        </p:nvSpPr>
        <p:spPr>
          <a:xfrm>
            <a:off x="5680639" y="2683059"/>
            <a:ext cx="2377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latin typeface="Open Sans" panose="020B0606030504020204" pitchFamily="34" charset="0"/>
                <a:ea typeface="Open Sans" panose="020B0606030504020204" pitchFamily="34" charset="0"/>
                <a:cs typeface="Open Sans" panose="020B0606030504020204" pitchFamily="34" charset="0"/>
              </a:rPr>
              <a:t>Data Output</a:t>
            </a:r>
            <a:endParaRPr b="0" dirty="0">
              <a:latin typeface="Open Sans" panose="020B0606030504020204" pitchFamily="34" charset="0"/>
              <a:ea typeface="Open Sans" panose="020B0606030504020204" pitchFamily="34" charset="0"/>
              <a:cs typeface="Open Sans" panose="020B0606030504020204" pitchFamily="34" charset="0"/>
            </a:endParaRPr>
          </a:p>
        </p:txBody>
      </p:sp>
      <p:sp>
        <p:nvSpPr>
          <p:cNvPr id="2512" name="Google Shape;2512;p41"/>
          <p:cNvSpPr txBox="1">
            <a:spLocks noGrp="1"/>
          </p:cNvSpPr>
          <p:nvPr>
            <p:ph type="title" idx="5"/>
          </p:nvPr>
        </p:nvSpPr>
        <p:spPr>
          <a:xfrm>
            <a:off x="4796198" y="1806420"/>
            <a:ext cx="640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04</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513" name="Google Shape;2513;p41"/>
          <p:cNvSpPr txBox="1">
            <a:spLocks noGrp="1"/>
          </p:cNvSpPr>
          <p:nvPr>
            <p:ph type="subTitle" idx="6"/>
          </p:nvPr>
        </p:nvSpPr>
        <p:spPr>
          <a:xfrm>
            <a:off x="5680639" y="1791526"/>
            <a:ext cx="2377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latin typeface="Open Sans" panose="020B0606030504020204" pitchFamily="34" charset="0"/>
                <a:ea typeface="Open Sans" panose="020B0606030504020204" pitchFamily="34" charset="0"/>
                <a:cs typeface="Open Sans" panose="020B0606030504020204" pitchFamily="34" charset="0"/>
              </a:rPr>
              <a:t>Data Load</a:t>
            </a:r>
            <a:endParaRPr b="0" dirty="0">
              <a:latin typeface="Open Sans" panose="020B0606030504020204" pitchFamily="34" charset="0"/>
              <a:ea typeface="Open Sans" panose="020B0606030504020204" pitchFamily="34" charset="0"/>
              <a:cs typeface="Open Sans" panose="020B0606030504020204" pitchFamily="34" charset="0"/>
            </a:endParaRPr>
          </a:p>
        </p:txBody>
      </p:sp>
      <p:sp>
        <p:nvSpPr>
          <p:cNvPr id="2514" name="Google Shape;2514;p41"/>
          <p:cNvSpPr txBox="1">
            <a:spLocks noGrp="1"/>
          </p:cNvSpPr>
          <p:nvPr>
            <p:ph type="title" idx="7"/>
          </p:nvPr>
        </p:nvSpPr>
        <p:spPr>
          <a:xfrm>
            <a:off x="1142823" y="3646857"/>
            <a:ext cx="640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03</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515" name="Google Shape;2515;p41"/>
          <p:cNvSpPr txBox="1">
            <a:spLocks noGrp="1"/>
          </p:cNvSpPr>
          <p:nvPr>
            <p:ph type="subTitle" idx="8"/>
          </p:nvPr>
        </p:nvSpPr>
        <p:spPr>
          <a:xfrm>
            <a:off x="2024563" y="3552086"/>
            <a:ext cx="2377500" cy="7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latin typeface="Open Sans" panose="020B0606030504020204" pitchFamily="34" charset="0"/>
                <a:ea typeface="Open Sans" panose="020B0606030504020204" pitchFamily="34" charset="0"/>
                <a:cs typeface="Open Sans" panose="020B0606030504020204" pitchFamily="34" charset="0"/>
              </a:rPr>
              <a:t>Data Transformation</a:t>
            </a:r>
            <a:endParaRPr b="0" dirty="0">
              <a:latin typeface="Open Sans" panose="020B0606030504020204" pitchFamily="34" charset="0"/>
              <a:ea typeface="Open Sans" panose="020B0606030504020204" pitchFamily="34" charset="0"/>
              <a:cs typeface="Open Sans" panose="020B0606030504020204" pitchFamily="34" charset="0"/>
            </a:endParaRPr>
          </a:p>
        </p:txBody>
      </p:sp>
      <p:sp>
        <p:nvSpPr>
          <p:cNvPr id="2516" name="Google Shape;2516;p41"/>
          <p:cNvSpPr txBox="1">
            <a:spLocks noGrp="1"/>
          </p:cNvSpPr>
          <p:nvPr>
            <p:ph type="title" idx="9"/>
          </p:nvPr>
        </p:nvSpPr>
        <p:spPr>
          <a:xfrm>
            <a:off x="1142823" y="2720820"/>
            <a:ext cx="640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02</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517" name="Google Shape;2517;p41"/>
          <p:cNvSpPr txBox="1">
            <a:spLocks noGrp="1"/>
          </p:cNvSpPr>
          <p:nvPr>
            <p:ph type="subTitle" idx="13"/>
          </p:nvPr>
        </p:nvSpPr>
        <p:spPr>
          <a:xfrm>
            <a:off x="2013755" y="2705926"/>
            <a:ext cx="2377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latin typeface="Open Sans" panose="020B0606030504020204" pitchFamily="34" charset="0"/>
                <a:ea typeface="Open Sans" panose="020B0606030504020204" pitchFamily="34" charset="0"/>
                <a:cs typeface="Open Sans" panose="020B0606030504020204" pitchFamily="34" charset="0"/>
              </a:rPr>
              <a:t>Data Analysis</a:t>
            </a:r>
            <a:endParaRPr b="0" dirty="0">
              <a:latin typeface="Open Sans" panose="020B0606030504020204" pitchFamily="34" charset="0"/>
              <a:ea typeface="Open Sans" panose="020B0606030504020204" pitchFamily="34" charset="0"/>
              <a:cs typeface="Open Sans" panose="020B0606030504020204" pitchFamily="34" charset="0"/>
            </a:endParaRPr>
          </a:p>
        </p:txBody>
      </p:sp>
      <p:sp>
        <p:nvSpPr>
          <p:cNvPr id="2518" name="Google Shape;2518;p41"/>
          <p:cNvSpPr txBox="1">
            <a:spLocks noGrp="1"/>
          </p:cNvSpPr>
          <p:nvPr>
            <p:ph type="title" idx="14"/>
          </p:nvPr>
        </p:nvSpPr>
        <p:spPr>
          <a:xfrm>
            <a:off x="1142823" y="1806420"/>
            <a:ext cx="6402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01</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519" name="Google Shape;2519;p41"/>
          <p:cNvSpPr txBox="1">
            <a:spLocks noGrp="1"/>
          </p:cNvSpPr>
          <p:nvPr>
            <p:ph type="subTitle" idx="15"/>
          </p:nvPr>
        </p:nvSpPr>
        <p:spPr>
          <a:xfrm>
            <a:off x="2013755" y="1791526"/>
            <a:ext cx="23775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0" dirty="0">
                <a:latin typeface="Open Sans" panose="020B0606030504020204" pitchFamily="34" charset="0"/>
                <a:ea typeface="Open Sans" panose="020B0606030504020204" pitchFamily="34" charset="0"/>
                <a:cs typeface="Open Sans" panose="020B0606030504020204" pitchFamily="34" charset="0"/>
              </a:rPr>
              <a:t>Data Extraction</a:t>
            </a:r>
          </a:p>
        </p:txBody>
      </p:sp>
      <p:sp>
        <p:nvSpPr>
          <p:cNvPr id="2" name="Google Shape;2501;p41">
            <a:extLst>
              <a:ext uri="{FF2B5EF4-FFF2-40B4-BE49-F238E27FC236}">
                <a16:creationId xmlns:a16="http://schemas.microsoft.com/office/drawing/2014/main" id="{9F54F39B-FC80-B593-8587-4556D040F769}"/>
              </a:ext>
            </a:extLst>
          </p:cNvPr>
          <p:cNvSpPr/>
          <p:nvPr/>
        </p:nvSpPr>
        <p:spPr>
          <a:xfrm>
            <a:off x="1085861" y="3507128"/>
            <a:ext cx="731400" cy="731400"/>
          </a:xfrm>
          <a:prstGeom prst="diamond">
            <a:avLst/>
          </a:prstGeom>
          <a:noFill/>
          <a:ln w="19050" cap="flat" cmpd="sng">
            <a:solidFill>
              <a:schemeClr val="accent2"/>
            </a:solidFill>
            <a:prstDash val="solid"/>
            <a:round/>
            <a:headEnd type="none" w="sm" len="sm"/>
            <a:tailEnd type="none" w="sm" len="sm"/>
          </a:ln>
          <a:effectLst>
            <a:outerShdw blurRad="142875" algn="bl" rotWithShape="0">
              <a:schemeClr val="accen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3" name="Google Shape;2502;p41">
            <a:extLst>
              <a:ext uri="{FF2B5EF4-FFF2-40B4-BE49-F238E27FC236}">
                <a16:creationId xmlns:a16="http://schemas.microsoft.com/office/drawing/2014/main" id="{09F46669-2EF5-388D-2EB6-5DCDD854F2ED}"/>
              </a:ext>
            </a:extLst>
          </p:cNvPr>
          <p:cNvSpPr/>
          <p:nvPr/>
        </p:nvSpPr>
        <p:spPr>
          <a:xfrm>
            <a:off x="1085861" y="2591442"/>
            <a:ext cx="731400" cy="731400"/>
          </a:xfrm>
          <a:prstGeom prst="diamond">
            <a:avLst/>
          </a:prstGeom>
          <a:noFill/>
          <a:ln w="19050" cap="flat" cmpd="sng">
            <a:solidFill>
              <a:schemeClr val="accent2"/>
            </a:solidFill>
            <a:prstDash val="solid"/>
            <a:round/>
            <a:headEnd type="none" w="sm" len="sm"/>
            <a:tailEnd type="none" w="sm" len="sm"/>
          </a:ln>
          <a:effectLst>
            <a:outerShdw blurRad="142875" algn="bl" rotWithShape="0">
              <a:schemeClr val="accen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4" name="Google Shape;2503;p41">
            <a:extLst>
              <a:ext uri="{FF2B5EF4-FFF2-40B4-BE49-F238E27FC236}">
                <a16:creationId xmlns:a16="http://schemas.microsoft.com/office/drawing/2014/main" id="{B474DC3E-4305-7DED-4F54-1F09E7E460B9}"/>
              </a:ext>
            </a:extLst>
          </p:cNvPr>
          <p:cNvSpPr/>
          <p:nvPr/>
        </p:nvSpPr>
        <p:spPr>
          <a:xfrm>
            <a:off x="1085861" y="1677042"/>
            <a:ext cx="731400" cy="731400"/>
          </a:xfrm>
          <a:prstGeom prst="diamond">
            <a:avLst/>
          </a:prstGeom>
          <a:noFill/>
          <a:ln w="19050" cap="flat" cmpd="sng">
            <a:solidFill>
              <a:schemeClr val="accent2"/>
            </a:solidFill>
            <a:prstDash val="solid"/>
            <a:round/>
            <a:headEnd type="none" w="sm" len="sm"/>
            <a:tailEnd type="none" w="sm" len="sm"/>
          </a:ln>
          <a:effectLst>
            <a:outerShdw blurRad="142875" algn="bl" rotWithShape="0">
              <a:schemeClr val="accent2">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p:txBody>
      </p:sp>
      <p:sp>
        <p:nvSpPr>
          <p:cNvPr id="5" name="Google Shape;2508;p41">
            <a:extLst>
              <a:ext uri="{FF2B5EF4-FFF2-40B4-BE49-F238E27FC236}">
                <a16:creationId xmlns:a16="http://schemas.microsoft.com/office/drawing/2014/main" id="{F16D4539-DFB6-A824-8AA0-7171076A9857}"/>
              </a:ext>
            </a:extLst>
          </p:cNvPr>
          <p:cNvSpPr txBox="1">
            <a:spLocks/>
          </p:cNvSpPr>
          <p:nvPr/>
        </p:nvSpPr>
        <p:spPr>
          <a:xfrm>
            <a:off x="4784836" y="3634186"/>
            <a:ext cx="6402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2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latin typeface="Open Sans" panose="020B0606030504020204" pitchFamily="34" charset="0"/>
                <a:ea typeface="Open Sans" panose="020B0606030504020204" pitchFamily="34" charset="0"/>
                <a:cs typeface="Open Sans" panose="020B0606030504020204" pitchFamily="34" charset="0"/>
              </a:rPr>
              <a:t>06</a:t>
            </a:r>
          </a:p>
        </p:txBody>
      </p:sp>
      <p:sp>
        <p:nvSpPr>
          <p:cNvPr id="6" name="Google Shape;2514;p41">
            <a:extLst>
              <a:ext uri="{FF2B5EF4-FFF2-40B4-BE49-F238E27FC236}">
                <a16:creationId xmlns:a16="http://schemas.microsoft.com/office/drawing/2014/main" id="{A98A0BBF-6026-EAB5-31BF-9C8FAA4A4D32}"/>
              </a:ext>
            </a:extLst>
          </p:cNvPr>
          <p:cNvSpPr txBox="1">
            <a:spLocks/>
          </p:cNvSpPr>
          <p:nvPr/>
        </p:nvSpPr>
        <p:spPr>
          <a:xfrm>
            <a:off x="1131461" y="3644543"/>
            <a:ext cx="6402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2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 dirty="0">
                <a:latin typeface="Open Sans" panose="020B0606030504020204" pitchFamily="34" charset="0"/>
                <a:ea typeface="Open Sans" panose="020B0606030504020204" pitchFamily="34" charset="0"/>
                <a:cs typeface="Open Sans" panose="020B0606030504020204" pitchFamily="34" charset="0"/>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Data Sources</a:t>
            </a:r>
          </a:p>
        </p:txBody>
      </p:sp>
      <p:sp>
        <p:nvSpPr>
          <p:cNvPr id="15" name="TextBox 14">
            <a:extLst>
              <a:ext uri="{FF2B5EF4-FFF2-40B4-BE49-F238E27FC236}">
                <a16:creationId xmlns:a16="http://schemas.microsoft.com/office/drawing/2014/main" id="{C9D60946-B8A3-186F-E21F-67DB98563337}"/>
              </a:ext>
            </a:extLst>
          </p:cNvPr>
          <p:cNvSpPr txBox="1"/>
          <p:nvPr/>
        </p:nvSpPr>
        <p:spPr>
          <a:xfrm>
            <a:off x="1891713" y="1372346"/>
            <a:ext cx="5530467" cy="2246769"/>
          </a:xfrm>
          <a:prstGeom prst="rect">
            <a:avLst/>
          </a:prstGeom>
          <a:noFill/>
        </p:spPr>
        <p:txBody>
          <a:bodyPr wrap="square" rtlCol="0">
            <a:sp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Kaggle:  </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hlinkClick r:id="rId3"/>
              </a:rPr>
              <a:t>https</a:t>
            </a:r>
            <a:r>
              <a:rPr lang="en-US" u="sng" dirty="0">
                <a:solidFill>
                  <a:schemeClr val="tx1"/>
                </a:solidFill>
                <a:latin typeface="Open Sans" panose="020B0606030504020204" pitchFamily="34" charset="0"/>
                <a:ea typeface="Open Sans" panose="020B0606030504020204" pitchFamily="34" charset="0"/>
                <a:cs typeface="Open Sans" panose="020B0606030504020204" pitchFamily="34" charset="0"/>
                <a:hlinkClick r:id="rId3"/>
              </a:rPr>
              <a:t>://www.kaggle.com/datasets/amandam1/colorectal-cancer-patients?resource=download</a:t>
            </a:r>
            <a:endParaRPr lang="en-US" u="sng"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hlinkClick r:id="rId4"/>
              </a:rPr>
              <a:t>https://www.kaggle.com/datasets/omkarm0542/cancer-disease-prediction</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Figshare:</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hlinkClick r:id="rId5"/>
              </a:rPr>
              <a:t>https://figshare.com/search?q=%3Acategory%3A%20%22Cancer%20Diagnosis%22&amp;itemTypes=3</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9536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8428-868A-F79A-5FB8-0684B3C3EA42}"/>
              </a:ext>
            </a:extLst>
          </p:cNvPr>
          <p:cNvSpPr>
            <a:spLocks noGrp="1"/>
          </p:cNvSpPr>
          <p:nvPr>
            <p:ph type="title"/>
          </p:nvPr>
        </p:nvSpPr>
        <p:spPr>
          <a:xfrm>
            <a:off x="1575799" y="1602297"/>
            <a:ext cx="6400800" cy="1767750"/>
          </a:xfrm>
        </p:spPr>
        <p:txBody>
          <a:bodyPr/>
          <a:lstStyle/>
          <a:p>
            <a:r>
              <a:rPr lang="en" sz="5400" dirty="0">
                <a:latin typeface="Open Sans" panose="020B0606030504020204" pitchFamily="34" charset="0"/>
                <a:ea typeface="Open Sans" panose="020B0606030504020204" pitchFamily="34" charset="0"/>
                <a:cs typeface="Open Sans" panose="020B0606030504020204" pitchFamily="34" charset="0"/>
              </a:rPr>
              <a:t>Data </a:t>
            </a:r>
            <a:br>
              <a:rPr lang="en" sz="5400" dirty="0">
                <a:latin typeface="Open Sans" panose="020B0606030504020204" pitchFamily="34" charset="0"/>
                <a:ea typeface="Open Sans" panose="020B0606030504020204" pitchFamily="34" charset="0"/>
                <a:cs typeface="Open Sans" panose="020B0606030504020204" pitchFamily="34" charset="0"/>
              </a:rPr>
            </a:br>
            <a:r>
              <a:rPr lang="en" sz="5400" dirty="0">
                <a:latin typeface="Open Sans" panose="020B0606030504020204" pitchFamily="34" charset="0"/>
                <a:ea typeface="Open Sans" panose="020B0606030504020204" pitchFamily="34" charset="0"/>
                <a:cs typeface="Open Sans" panose="020B0606030504020204" pitchFamily="34" charset="0"/>
              </a:rPr>
              <a:t>Extraction</a:t>
            </a:r>
            <a:endParaRPr lang="en-US" sz="5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4168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4047B-19C1-BB84-E10A-3F6AD7905267}"/>
              </a:ext>
            </a:extLst>
          </p:cNvPr>
          <p:cNvSpPr>
            <a:spLocks noGrp="1"/>
          </p:cNvSpPr>
          <p:nvPr>
            <p:ph type="title"/>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Data Extraction</a:t>
            </a:r>
          </a:p>
        </p:txBody>
      </p:sp>
      <p:sp>
        <p:nvSpPr>
          <p:cNvPr id="8" name="TextBox 7">
            <a:extLst>
              <a:ext uri="{FF2B5EF4-FFF2-40B4-BE49-F238E27FC236}">
                <a16:creationId xmlns:a16="http://schemas.microsoft.com/office/drawing/2014/main" id="{06C4E722-A83D-679B-FF8D-B1C9D9BEE8AB}"/>
              </a:ext>
            </a:extLst>
          </p:cNvPr>
          <p:cNvSpPr txBox="1"/>
          <p:nvPr/>
        </p:nvSpPr>
        <p:spPr>
          <a:xfrm>
            <a:off x="1178070" y="1670340"/>
            <a:ext cx="6998992" cy="1815882"/>
          </a:xfrm>
          <a:prstGeom prst="rect">
            <a:avLst/>
          </a:prstGeom>
          <a:noFill/>
        </p:spPr>
        <p:txBody>
          <a:bodyPr wrap="square" rtlCol="0">
            <a:spAutoFit/>
          </a:bodyPr>
          <a:lstStyle/>
          <a:p>
            <a:pPr algn="l"/>
            <a:r>
              <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Data extraction is the foundational step in our project, involving the retrieval of datasets from various sources.</a:t>
            </a:r>
          </a:p>
          <a:p>
            <a:pPr algn="l"/>
            <a:endPar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Using thorough web research, we identified the scope of our project and determined the appropriate method for extracting datasets. </a:t>
            </a:r>
          </a:p>
          <a:p>
            <a:pPr algn="l"/>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l"/>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All</a:t>
            </a:r>
            <a:r>
              <a:rPr lang="en-US" sz="16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our datasets were available for download in CSV format.</a:t>
            </a:r>
          </a:p>
        </p:txBody>
      </p:sp>
    </p:spTree>
    <p:extLst>
      <p:ext uri="{BB962C8B-B14F-4D97-AF65-F5344CB8AC3E}">
        <p14:creationId xmlns:p14="http://schemas.microsoft.com/office/powerpoint/2010/main" val="119982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8428-868A-F79A-5FB8-0684B3C3EA42}"/>
              </a:ext>
            </a:extLst>
          </p:cNvPr>
          <p:cNvSpPr>
            <a:spLocks noGrp="1"/>
          </p:cNvSpPr>
          <p:nvPr>
            <p:ph type="title"/>
          </p:nvPr>
        </p:nvSpPr>
        <p:spPr>
          <a:xfrm>
            <a:off x="1371600" y="1510018"/>
            <a:ext cx="6400800" cy="1747026"/>
          </a:xfrm>
        </p:spPr>
        <p:txBody>
          <a:bodyPr/>
          <a:lstStyle/>
          <a:p>
            <a:r>
              <a:rPr lang="en" sz="5400" dirty="0">
                <a:latin typeface="Open Sans" panose="020B0606030504020204" pitchFamily="34" charset="0"/>
                <a:ea typeface="Open Sans" panose="020B0606030504020204" pitchFamily="34" charset="0"/>
                <a:cs typeface="Open Sans" panose="020B0606030504020204" pitchFamily="34" charset="0"/>
              </a:rPr>
              <a:t>Data </a:t>
            </a:r>
            <a:br>
              <a:rPr lang="en" sz="5400" dirty="0">
                <a:latin typeface="Open Sans" panose="020B0606030504020204" pitchFamily="34" charset="0"/>
                <a:ea typeface="Open Sans" panose="020B0606030504020204" pitchFamily="34" charset="0"/>
                <a:cs typeface="Open Sans" panose="020B0606030504020204" pitchFamily="34" charset="0"/>
              </a:rPr>
            </a:br>
            <a:r>
              <a:rPr lang="en" sz="5400" dirty="0">
                <a:latin typeface="Open Sans" panose="020B0606030504020204" pitchFamily="34" charset="0"/>
                <a:ea typeface="Open Sans" panose="020B0606030504020204" pitchFamily="34" charset="0"/>
                <a:cs typeface="Open Sans" panose="020B0606030504020204" pitchFamily="34" charset="0"/>
              </a:rPr>
              <a:t>Analysis</a:t>
            </a:r>
            <a:endParaRPr lang="en-US" sz="5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18519357"/>
      </p:ext>
    </p:extLst>
  </p:cSld>
  <p:clrMapOvr>
    <a:masterClrMapping/>
  </p:clrMapOvr>
</p:sld>
</file>

<file path=ppt/theme/theme1.xml><?xml version="1.0" encoding="utf-8"?>
<a:theme xmlns:a="http://schemas.openxmlformats.org/drawingml/2006/main" name="Medical Dark Theme by Slidesgo">
  <a:themeElements>
    <a:clrScheme name="Simple Light">
      <a:dk1>
        <a:srgbClr val="FFFFFF"/>
      </a:dk1>
      <a:lt1>
        <a:srgbClr val="00030D"/>
      </a:lt1>
      <a:dk2>
        <a:srgbClr val="012340"/>
      </a:dk2>
      <a:lt2>
        <a:srgbClr val="406473"/>
      </a:lt2>
      <a:accent1>
        <a:srgbClr val="A8B9BF"/>
      </a:accent1>
      <a:accent2>
        <a:srgbClr val="E4F2F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TotalTime>
  <Words>3774</Words>
  <Application>Microsoft Office PowerPoint</Application>
  <PresentationFormat>On-screen Show (16:9)</PresentationFormat>
  <Paragraphs>342</Paragraphs>
  <Slides>32</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Anaheim</vt:lpstr>
      <vt:lpstr>Lato Black</vt:lpstr>
      <vt:lpstr>Nunito Light</vt:lpstr>
      <vt:lpstr>Lato</vt:lpstr>
      <vt:lpstr>Arial</vt:lpstr>
      <vt:lpstr>Raleway</vt:lpstr>
      <vt:lpstr>Raleway </vt:lpstr>
      <vt:lpstr>Courier New</vt:lpstr>
      <vt:lpstr>Söhne</vt:lpstr>
      <vt:lpstr>Open Sans</vt:lpstr>
      <vt:lpstr>Medical Dark Theme by Slidesgo</vt:lpstr>
      <vt:lpstr>Data Engineering </vt:lpstr>
      <vt:lpstr>Group 1 Team</vt:lpstr>
      <vt:lpstr>Objective      </vt:lpstr>
      <vt:lpstr>Colorectal Cancer is the second leading cause of Cancer Deaths in the U.S. approximately 150,00 people will be diagnosed this year.</vt:lpstr>
      <vt:lpstr>Outline</vt:lpstr>
      <vt:lpstr>Data Sources</vt:lpstr>
      <vt:lpstr>Data  Extraction</vt:lpstr>
      <vt:lpstr>Data Extraction</vt:lpstr>
      <vt:lpstr>Data  Analysis</vt:lpstr>
      <vt:lpstr>Data Analysis</vt:lpstr>
      <vt:lpstr>Data Analysis</vt:lpstr>
      <vt:lpstr>Data Transformation</vt:lpstr>
      <vt:lpstr>Data Transformation</vt:lpstr>
      <vt:lpstr>Duke Staging  &amp; TNM Meaning</vt:lpstr>
      <vt:lpstr>Data Transformation</vt:lpstr>
      <vt:lpstr>Data Tranformation</vt:lpstr>
      <vt:lpstr>Data Load</vt:lpstr>
      <vt:lpstr>Data Load</vt:lpstr>
      <vt:lpstr>PowerPoint Presentation</vt:lpstr>
      <vt:lpstr>Data Load</vt:lpstr>
      <vt:lpstr>Flask-SQLAlchemy </vt:lpstr>
      <vt:lpstr>Data Load </vt:lpstr>
      <vt:lpstr>Data Output </vt:lpstr>
      <vt:lpstr>Data Output </vt:lpstr>
      <vt:lpstr>Data Challenges</vt:lpstr>
      <vt:lpstr>Data Challenges</vt:lpstr>
      <vt:lpstr>Project  Discoveries </vt:lpstr>
      <vt:lpstr>Project  Discoveries </vt:lpstr>
      <vt:lpstr>Any Questions ???</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Dark Theme</dc:title>
  <dc:creator>Dawn Reynoso</dc:creator>
  <cp:lastModifiedBy>dmrey</cp:lastModifiedBy>
  <cp:revision>24</cp:revision>
  <dcterms:modified xsi:type="dcterms:W3CDTF">2024-03-18T02:44:54Z</dcterms:modified>
</cp:coreProperties>
</file>